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2" r:id="rId7"/>
    <p:sldId id="267" r:id="rId8"/>
    <p:sldId id="265" r:id="rId9"/>
    <p:sldId id="261" r:id="rId10"/>
    <p:sldId id="266" r:id="rId11"/>
    <p:sldId id="269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Montserrat Classic" panose="020B0604020202020204" charset="0"/>
      <p:regular r:id="rId19"/>
    </p:embeddedFont>
    <p:embeddedFont>
      <p:font typeface="Montserrat Classic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2136" y="1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1C1475-04B5-4CB6-892D-3098531E18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85C1A8-9EDB-4A63-A815-2928C5583419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73D83D04-795D-4F53-9DBC-3189F945CF77}" type="parTrans" cxnId="{3F76DEFF-53BB-4DA0-B810-9474EB10831E}">
      <dgm:prSet/>
      <dgm:spPr/>
      <dgm:t>
        <a:bodyPr/>
        <a:lstStyle/>
        <a:p>
          <a:endParaRPr lang="en-US"/>
        </a:p>
      </dgm:t>
    </dgm:pt>
    <dgm:pt modelId="{08C5124C-FC7C-4CCF-A2F5-A9ACE6C8CA9F}" type="sibTrans" cxnId="{3F76DEFF-53BB-4DA0-B810-9474EB10831E}">
      <dgm:prSet/>
      <dgm:spPr/>
      <dgm:t>
        <a:bodyPr/>
        <a:lstStyle/>
        <a:p>
          <a:endParaRPr lang="en-US"/>
        </a:p>
      </dgm:t>
    </dgm:pt>
    <dgm:pt modelId="{DC5A9B2C-1E8B-43AE-837A-68994ACD111E}">
      <dgm:prSet/>
      <dgm:spPr/>
      <dgm:t>
        <a:bodyPr/>
        <a:lstStyle/>
        <a:p>
          <a:r>
            <a:rPr lang="en-US" b="1" dirty="0">
              <a:latin typeface="Calibri Light" panose="020F0302020204030204"/>
            </a:rPr>
            <a:t>Objective</a:t>
          </a:r>
          <a:endParaRPr lang="en-US" b="1" dirty="0"/>
        </a:p>
      </dgm:t>
    </dgm:pt>
    <dgm:pt modelId="{403E932D-8EA4-4A8B-B670-DD29A7AFAD3E}" type="parTrans" cxnId="{D0429A44-DF60-484D-B01A-9AC3F7B9B488}">
      <dgm:prSet/>
      <dgm:spPr/>
      <dgm:t>
        <a:bodyPr/>
        <a:lstStyle/>
        <a:p>
          <a:endParaRPr lang="en-US"/>
        </a:p>
      </dgm:t>
    </dgm:pt>
    <dgm:pt modelId="{83448914-0080-4D80-9003-F565F71E5650}" type="sibTrans" cxnId="{D0429A44-DF60-484D-B01A-9AC3F7B9B488}">
      <dgm:prSet/>
      <dgm:spPr/>
      <dgm:t>
        <a:bodyPr/>
        <a:lstStyle/>
        <a:p>
          <a:endParaRPr lang="en-US"/>
        </a:p>
      </dgm:t>
    </dgm:pt>
    <dgm:pt modelId="{99674D5D-6638-4C75-B8F2-328AF6A384F8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1A2DE486-F47E-457D-9673-0C5A5C1642A0}" type="parTrans" cxnId="{583285B7-4FA1-4D37-8FFA-540340783D93}">
      <dgm:prSet/>
      <dgm:spPr/>
      <dgm:t>
        <a:bodyPr/>
        <a:lstStyle/>
        <a:p>
          <a:endParaRPr lang="en-US"/>
        </a:p>
      </dgm:t>
    </dgm:pt>
    <dgm:pt modelId="{15C74FB2-87CC-495C-8716-DD4ECE274755}" type="sibTrans" cxnId="{583285B7-4FA1-4D37-8FFA-540340783D93}">
      <dgm:prSet/>
      <dgm:spPr/>
      <dgm:t>
        <a:bodyPr/>
        <a:lstStyle/>
        <a:p>
          <a:endParaRPr lang="en-US"/>
        </a:p>
      </dgm:t>
    </dgm:pt>
    <dgm:pt modelId="{8591C86D-6B66-4E90-AE06-71BCDA1D4EDA}">
      <dgm:prSet/>
      <dgm:spPr/>
      <dgm:t>
        <a:bodyPr/>
        <a:lstStyle/>
        <a:p>
          <a:r>
            <a:rPr lang="en-US" dirty="0"/>
            <a:t>Project Flow</a:t>
          </a:r>
        </a:p>
      </dgm:t>
    </dgm:pt>
    <dgm:pt modelId="{34D0F6C3-84B9-4E4E-9136-815539F619CA}" type="parTrans" cxnId="{F4A02805-4399-4696-A08F-4190BA76D4AE}">
      <dgm:prSet/>
      <dgm:spPr/>
      <dgm:t>
        <a:bodyPr/>
        <a:lstStyle/>
        <a:p>
          <a:endParaRPr lang="en-US"/>
        </a:p>
      </dgm:t>
    </dgm:pt>
    <dgm:pt modelId="{A694C40D-0F89-4E37-8CED-C33164C5E51C}" type="sibTrans" cxnId="{F4A02805-4399-4696-A08F-4190BA76D4AE}">
      <dgm:prSet/>
      <dgm:spPr/>
      <dgm:t>
        <a:bodyPr/>
        <a:lstStyle/>
        <a:p>
          <a:endParaRPr lang="en-US"/>
        </a:p>
      </dgm:t>
    </dgm:pt>
    <dgm:pt modelId="{6D4AF279-4281-41C0-B5A2-DE52F6D5B1EA}">
      <dgm:prSet/>
      <dgm:spPr/>
      <dgm:t>
        <a:bodyPr/>
        <a:lstStyle/>
        <a:p>
          <a:r>
            <a:rPr lang="en-US" dirty="0"/>
            <a:t>Technology and Tools Used</a:t>
          </a:r>
        </a:p>
      </dgm:t>
    </dgm:pt>
    <dgm:pt modelId="{9D848301-AC8F-419C-94E1-50D42C4B1A51}" type="parTrans" cxnId="{C68276DB-FA9D-4115-90EC-63CDB619A4CC}">
      <dgm:prSet/>
      <dgm:spPr/>
      <dgm:t>
        <a:bodyPr/>
        <a:lstStyle/>
        <a:p>
          <a:endParaRPr lang="en-US"/>
        </a:p>
      </dgm:t>
    </dgm:pt>
    <dgm:pt modelId="{FB00D15E-3D1D-489B-960B-5A6DF282856C}" type="sibTrans" cxnId="{C68276DB-FA9D-4115-90EC-63CDB619A4CC}">
      <dgm:prSet/>
      <dgm:spPr/>
      <dgm:t>
        <a:bodyPr/>
        <a:lstStyle/>
        <a:p>
          <a:endParaRPr lang="en-US"/>
        </a:p>
      </dgm:t>
    </dgm:pt>
    <dgm:pt modelId="{43C15FAB-7EE2-4D2F-A70B-6505266C7435}">
      <dgm:prSet/>
      <dgm:spPr/>
      <dgm:t>
        <a:bodyPr/>
        <a:lstStyle/>
        <a:p>
          <a:r>
            <a:rPr lang="en-US" dirty="0"/>
            <a:t>Challenges and Learnings</a:t>
          </a:r>
        </a:p>
      </dgm:t>
    </dgm:pt>
    <dgm:pt modelId="{FC20FB43-D6B7-4A3B-95D4-0B97A0DDCFE6}" type="parTrans" cxnId="{72308469-06A0-4ABC-9088-A9488ABD820E}">
      <dgm:prSet/>
      <dgm:spPr/>
      <dgm:t>
        <a:bodyPr/>
        <a:lstStyle/>
        <a:p>
          <a:endParaRPr lang="en-US"/>
        </a:p>
      </dgm:t>
    </dgm:pt>
    <dgm:pt modelId="{A1B67C89-745C-47B9-A6CB-95A64A329AC5}" type="sibTrans" cxnId="{72308469-06A0-4ABC-9088-A9488ABD820E}">
      <dgm:prSet/>
      <dgm:spPr/>
      <dgm:t>
        <a:bodyPr/>
        <a:lstStyle/>
        <a:p>
          <a:endParaRPr lang="en-US"/>
        </a:p>
      </dgm:t>
    </dgm:pt>
    <dgm:pt modelId="{91EAC893-F60C-4C1D-935D-17BA12BA77A6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9EDCEC0F-EDAB-4D3D-B28D-4F8A98F45396}" type="parTrans" cxnId="{B33DC76B-D74A-4292-83D2-34DE2DDA146D}">
      <dgm:prSet/>
      <dgm:spPr/>
      <dgm:t>
        <a:bodyPr/>
        <a:lstStyle/>
        <a:p>
          <a:endParaRPr lang="en-US"/>
        </a:p>
      </dgm:t>
    </dgm:pt>
    <dgm:pt modelId="{98CE1CB9-F862-4198-82B1-72386F292CDD}" type="sibTrans" cxnId="{B33DC76B-D74A-4292-83D2-34DE2DDA146D}">
      <dgm:prSet/>
      <dgm:spPr/>
      <dgm:t>
        <a:bodyPr/>
        <a:lstStyle/>
        <a:p>
          <a:endParaRPr lang="en-US"/>
        </a:p>
      </dgm:t>
    </dgm:pt>
    <dgm:pt modelId="{DD16A246-5544-47BE-8278-AFE55A5118B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Project Overview</a:t>
          </a:r>
        </a:p>
      </dgm:t>
    </dgm:pt>
    <dgm:pt modelId="{068C24E0-3F53-42FD-88FD-E9827A7702CA}" type="parTrans" cxnId="{57033B41-08B8-4B8F-8318-2648A8351F1E}">
      <dgm:prSet/>
      <dgm:spPr/>
      <dgm:t>
        <a:bodyPr/>
        <a:lstStyle/>
        <a:p>
          <a:endParaRPr lang="en-IN"/>
        </a:p>
      </dgm:t>
    </dgm:pt>
    <dgm:pt modelId="{5377148C-3459-440E-A29D-899FF341CEB6}" type="sibTrans" cxnId="{57033B41-08B8-4B8F-8318-2648A8351F1E}">
      <dgm:prSet/>
      <dgm:spPr/>
      <dgm:t>
        <a:bodyPr/>
        <a:lstStyle/>
        <a:p>
          <a:endParaRPr lang="en-IN"/>
        </a:p>
      </dgm:t>
    </dgm:pt>
    <dgm:pt modelId="{A90531F6-F358-4DB3-9776-0ED781F836FA}" type="pres">
      <dgm:prSet presAssocID="{A71C1475-04B5-4CB6-892D-3098531E1859}" presName="vert0" presStyleCnt="0">
        <dgm:presLayoutVars>
          <dgm:dir/>
          <dgm:animOne val="branch"/>
          <dgm:animLvl val="lvl"/>
        </dgm:presLayoutVars>
      </dgm:prSet>
      <dgm:spPr/>
    </dgm:pt>
    <dgm:pt modelId="{4E39B4E5-2526-42D4-9902-0D08943715E6}" type="pres">
      <dgm:prSet presAssocID="{8785C1A8-9EDB-4A63-A815-2928C5583419}" presName="thickLine" presStyleLbl="alignNode1" presStyleIdx="0" presStyleCnt="8"/>
      <dgm:spPr/>
    </dgm:pt>
    <dgm:pt modelId="{A8C8C9E8-50D3-4186-A63B-4ED7EB705B37}" type="pres">
      <dgm:prSet presAssocID="{8785C1A8-9EDB-4A63-A815-2928C5583419}" presName="horz1" presStyleCnt="0"/>
      <dgm:spPr/>
    </dgm:pt>
    <dgm:pt modelId="{71B738E4-CB74-4551-A66C-80751357CCB8}" type="pres">
      <dgm:prSet presAssocID="{8785C1A8-9EDB-4A63-A815-2928C5583419}" presName="tx1" presStyleLbl="revTx" presStyleIdx="0" presStyleCnt="8"/>
      <dgm:spPr/>
    </dgm:pt>
    <dgm:pt modelId="{D82CFC0B-CD24-4E08-BF62-FFA4AA9CB264}" type="pres">
      <dgm:prSet presAssocID="{8785C1A8-9EDB-4A63-A815-2928C5583419}" presName="vert1" presStyleCnt="0"/>
      <dgm:spPr/>
    </dgm:pt>
    <dgm:pt modelId="{DC58D242-2AAF-4944-BDC2-14B1A256788D}" type="pres">
      <dgm:prSet presAssocID="{DC5A9B2C-1E8B-43AE-837A-68994ACD111E}" presName="thickLine" presStyleLbl="alignNode1" presStyleIdx="1" presStyleCnt="8"/>
      <dgm:spPr/>
    </dgm:pt>
    <dgm:pt modelId="{337920A8-3299-4024-80EB-8BDF66C69090}" type="pres">
      <dgm:prSet presAssocID="{DC5A9B2C-1E8B-43AE-837A-68994ACD111E}" presName="horz1" presStyleCnt="0"/>
      <dgm:spPr/>
    </dgm:pt>
    <dgm:pt modelId="{F3DF7923-78BB-4EBA-A0A0-CE0FCE9F142A}" type="pres">
      <dgm:prSet presAssocID="{DC5A9B2C-1E8B-43AE-837A-68994ACD111E}" presName="tx1" presStyleLbl="revTx" presStyleIdx="1" presStyleCnt="8"/>
      <dgm:spPr/>
    </dgm:pt>
    <dgm:pt modelId="{2E5E6A9A-A4D6-480B-AD2F-8627DE677123}" type="pres">
      <dgm:prSet presAssocID="{DC5A9B2C-1E8B-43AE-837A-68994ACD111E}" presName="vert1" presStyleCnt="0"/>
      <dgm:spPr/>
    </dgm:pt>
    <dgm:pt modelId="{1838B440-BA55-4447-AFF7-FACCAF5BDFBB}" type="pres">
      <dgm:prSet presAssocID="{DD16A246-5544-47BE-8278-AFE55A5118BB}" presName="thickLine" presStyleLbl="alignNode1" presStyleIdx="2" presStyleCnt="8"/>
      <dgm:spPr/>
    </dgm:pt>
    <dgm:pt modelId="{693A33AF-B44F-480B-A78B-4B5C21361F4B}" type="pres">
      <dgm:prSet presAssocID="{DD16A246-5544-47BE-8278-AFE55A5118BB}" presName="horz1" presStyleCnt="0"/>
      <dgm:spPr/>
    </dgm:pt>
    <dgm:pt modelId="{E2728B81-C9F1-437B-83E5-C8B4DE56DE1A}" type="pres">
      <dgm:prSet presAssocID="{DD16A246-5544-47BE-8278-AFE55A5118BB}" presName="tx1" presStyleLbl="revTx" presStyleIdx="2" presStyleCnt="8"/>
      <dgm:spPr/>
    </dgm:pt>
    <dgm:pt modelId="{26875BF0-E13F-4F16-BDF2-CABB12115E40}" type="pres">
      <dgm:prSet presAssocID="{DD16A246-5544-47BE-8278-AFE55A5118BB}" presName="vert1" presStyleCnt="0"/>
      <dgm:spPr/>
    </dgm:pt>
    <dgm:pt modelId="{0F6A2146-C203-4686-9C57-114E241840E9}" type="pres">
      <dgm:prSet presAssocID="{99674D5D-6638-4C75-B8F2-328AF6A384F8}" presName="thickLine" presStyleLbl="alignNode1" presStyleIdx="3" presStyleCnt="8"/>
      <dgm:spPr/>
    </dgm:pt>
    <dgm:pt modelId="{978EA2DB-6C70-42EC-8089-F45DE0B355E0}" type="pres">
      <dgm:prSet presAssocID="{99674D5D-6638-4C75-B8F2-328AF6A384F8}" presName="horz1" presStyleCnt="0"/>
      <dgm:spPr/>
    </dgm:pt>
    <dgm:pt modelId="{1D43315F-8E89-430A-BC63-39C3DAF09536}" type="pres">
      <dgm:prSet presAssocID="{99674D5D-6638-4C75-B8F2-328AF6A384F8}" presName="tx1" presStyleLbl="revTx" presStyleIdx="3" presStyleCnt="8"/>
      <dgm:spPr/>
    </dgm:pt>
    <dgm:pt modelId="{5265224E-B404-44E3-AC01-B6C978BB6C6A}" type="pres">
      <dgm:prSet presAssocID="{99674D5D-6638-4C75-B8F2-328AF6A384F8}" presName="vert1" presStyleCnt="0"/>
      <dgm:spPr/>
    </dgm:pt>
    <dgm:pt modelId="{92AA8E90-6355-40F4-8D7A-00AB299B9B41}" type="pres">
      <dgm:prSet presAssocID="{8591C86D-6B66-4E90-AE06-71BCDA1D4EDA}" presName="thickLine" presStyleLbl="alignNode1" presStyleIdx="4" presStyleCnt="8"/>
      <dgm:spPr/>
    </dgm:pt>
    <dgm:pt modelId="{60208F15-E68C-4173-A49B-09A1B9C0C8EA}" type="pres">
      <dgm:prSet presAssocID="{8591C86D-6B66-4E90-AE06-71BCDA1D4EDA}" presName="horz1" presStyleCnt="0"/>
      <dgm:spPr/>
    </dgm:pt>
    <dgm:pt modelId="{C6970A8E-87B7-4CF3-8F02-F3B1F8C508FB}" type="pres">
      <dgm:prSet presAssocID="{8591C86D-6B66-4E90-AE06-71BCDA1D4EDA}" presName="tx1" presStyleLbl="revTx" presStyleIdx="4" presStyleCnt="8" custAng="0"/>
      <dgm:spPr/>
    </dgm:pt>
    <dgm:pt modelId="{10005670-A292-4327-A835-BB9ADC958024}" type="pres">
      <dgm:prSet presAssocID="{8591C86D-6B66-4E90-AE06-71BCDA1D4EDA}" presName="vert1" presStyleCnt="0"/>
      <dgm:spPr/>
    </dgm:pt>
    <dgm:pt modelId="{67E4B22E-3D15-4DB6-9205-D00AFB4ED6CE}" type="pres">
      <dgm:prSet presAssocID="{6D4AF279-4281-41C0-B5A2-DE52F6D5B1EA}" presName="thickLine" presStyleLbl="alignNode1" presStyleIdx="5" presStyleCnt="8"/>
      <dgm:spPr/>
    </dgm:pt>
    <dgm:pt modelId="{FBC3B433-B205-4C04-8666-7A6F737DE557}" type="pres">
      <dgm:prSet presAssocID="{6D4AF279-4281-41C0-B5A2-DE52F6D5B1EA}" presName="horz1" presStyleCnt="0"/>
      <dgm:spPr/>
    </dgm:pt>
    <dgm:pt modelId="{FB8EC114-0775-4426-9ACE-5EDA56138405}" type="pres">
      <dgm:prSet presAssocID="{6D4AF279-4281-41C0-B5A2-DE52F6D5B1EA}" presName="tx1" presStyleLbl="revTx" presStyleIdx="5" presStyleCnt="8"/>
      <dgm:spPr/>
    </dgm:pt>
    <dgm:pt modelId="{0EE0DE9A-5D8E-4F78-A528-9571DD855D32}" type="pres">
      <dgm:prSet presAssocID="{6D4AF279-4281-41C0-B5A2-DE52F6D5B1EA}" presName="vert1" presStyleCnt="0"/>
      <dgm:spPr/>
    </dgm:pt>
    <dgm:pt modelId="{AD5ED368-DE73-4B11-8404-DD8E92BE11D6}" type="pres">
      <dgm:prSet presAssocID="{43C15FAB-7EE2-4D2F-A70B-6505266C7435}" presName="thickLine" presStyleLbl="alignNode1" presStyleIdx="6" presStyleCnt="8"/>
      <dgm:spPr/>
    </dgm:pt>
    <dgm:pt modelId="{2C03E0AE-6890-43EF-9124-20FB49BE0D5B}" type="pres">
      <dgm:prSet presAssocID="{43C15FAB-7EE2-4D2F-A70B-6505266C7435}" presName="horz1" presStyleCnt="0"/>
      <dgm:spPr/>
    </dgm:pt>
    <dgm:pt modelId="{2354FD15-4860-4EFF-90EE-1DF5CBA389FA}" type="pres">
      <dgm:prSet presAssocID="{43C15FAB-7EE2-4D2F-A70B-6505266C7435}" presName="tx1" presStyleLbl="revTx" presStyleIdx="6" presStyleCnt="8"/>
      <dgm:spPr/>
    </dgm:pt>
    <dgm:pt modelId="{EF21E29E-AD60-4918-8C9D-4450C9D3ECE6}" type="pres">
      <dgm:prSet presAssocID="{43C15FAB-7EE2-4D2F-A70B-6505266C7435}" presName="vert1" presStyleCnt="0"/>
      <dgm:spPr/>
    </dgm:pt>
    <dgm:pt modelId="{151D33E4-2DED-4874-9C71-F869D247C3FD}" type="pres">
      <dgm:prSet presAssocID="{91EAC893-F60C-4C1D-935D-17BA12BA77A6}" presName="thickLine" presStyleLbl="alignNode1" presStyleIdx="7" presStyleCnt="8"/>
      <dgm:spPr/>
    </dgm:pt>
    <dgm:pt modelId="{28E61DC4-16F7-4B79-92A7-E5D86BBE96ED}" type="pres">
      <dgm:prSet presAssocID="{91EAC893-F60C-4C1D-935D-17BA12BA77A6}" presName="horz1" presStyleCnt="0"/>
      <dgm:spPr/>
    </dgm:pt>
    <dgm:pt modelId="{ED1F06AB-E3EF-4536-9224-CD76955481C5}" type="pres">
      <dgm:prSet presAssocID="{91EAC893-F60C-4C1D-935D-17BA12BA77A6}" presName="tx1" presStyleLbl="revTx" presStyleIdx="7" presStyleCnt="8"/>
      <dgm:spPr/>
    </dgm:pt>
    <dgm:pt modelId="{2E1B1412-F229-4453-957D-997F387B4EA4}" type="pres">
      <dgm:prSet presAssocID="{91EAC893-F60C-4C1D-935D-17BA12BA77A6}" presName="vert1" presStyleCnt="0"/>
      <dgm:spPr/>
    </dgm:pt>
  </dgm:ptLst>
  <dgm:cxnLst>
    <dgm:cxn modelId="{F4A02805-4399-4696-A08F-4190BA76D4AE}" srcId="{A71C1475-04B5-4CB6-892D-3098531E1859}" destId="{8591C86D-6B66-4E90-AE06-71BCDA1D4EDA}" srcOrd="4" destOrd="0" parTransId="{34D0F6C3-84B9-4E4E-9136-815539F619CA}" sibTransId="{A694C40D-0F89-4E37-8CED-C33164C5E51C}"/>
    <dgm:cxn modelId="{1350A609-2958-41BA-80F9-E8091EBB25F7}" type="presOf" srcId="{8785C1A8-9EDB-4A63-A815-2928C5583419}" destId="{71B738E4-CB74-4551-A66C-80751357CCB8}" srcOrd="0" destOrd="0" presId="urn:microsoft.com/office/officeart/2008/layout/LinedList"/>
    <dgm:cxn modelId="{D44AD10C-F23F-4E7B-A0EA-184E6D404910}" type="presOf" srcId="{8591C86D-6B66-4E90-AE06-71BCDA1D4EDA}" destId="{C6970A8E-87B7-4CF3-8F02-F3B1F8C508FB}" srcOrd="0" destOrd="0" presId="urn:microsoft.com/office/officeart/2008/layout/LinedList"/>
    <dgm:cxn modelId="{57033B41-08B8-4B8F-8318-2648A8351F1E}" srcId="{A71C1475-04B5-4CB6-892D-3098531E1859}" destId="{DD16A246-5544-47BE-8278-AFE55A5118BB}" srcOrd="2" destOrd="0" parTransId="{068C24E0-3F53-42FD-88FD-E9827A7702CA}" sibTransId="{5377148C-3459-440E-A29D-899FF341CEB6}"/>
    <dgm:cxn modelId="{D0429A44-DF60-484D-B01A-9AC3F7B9B488}" srcId="{A71C1475-04B5-4CB6-892D-3098531E1859}" destId="{DC5A9B2C-1E8B-43AE-837A-68994ACD111E}" srcOrd="1" destOrd="0" parTransId="{403E932D-8EA4-4A8B-B670-DD29A7AFAD3E}" sibTransId="{83448914-0080-4D80-9003-F565F71E5650}"/>
    <dgm:cxn modelId="{72308469-06A0-4ABC-9088-A9488ABD820E}" srcId="{A71C1475-04B5-4CB6-892D-3098531E1859}" destId="{43C15FAB-7EE2-4D2F-A70B-6505266C7435}" srcOrd="6" destOrd="0" parTransId="{FC20FB43-D6B7-4A3B-95D4-0B97A0DDCFE6}" sibTransId="{A1B67C89-745C-47B9-A6CB-95A64A329AC5}"/>
    <dgm:cxn modelId="{094B454B-70E1-4580-A5D8-F0FEA3059739}" type="presOf" srcId="{DD16A246-5544-47BE-8278-AFE55A5118BB}" destId="{E2728B81-C9F1-437B-83E5-C8B4DE56DE1A}" srcOrd="0" destOrd="0" presId="urn:microsoft.com/office/officeart/2008/layout/LinedList"/>
    <dgm:cxn modelId="{B33DC76B-D74A-4292-83D2-34DE2DDA146D}" srcId="{A71C1475-04B5-4CB6-892D-3098531E1859}" destId="{91EAC893-F60C-4C1D-935D-17BA12BA77A6}" srcOrd="7" destOrd="0" parTransId="{9EDCEC0F-EDAB-4D3D-B28D-4F8A98F45396}" sibTransId="{98CE1CB9-F862-4198-82B1-72386F292CDD}"/>
    <dgm:cxn modelId="{583285B7-4FA1-4D37-8FFA-540340783D93}" srcId="{A71C1475-04B5-4CB6-892D-3098531E1859}" destId="{99674D5D-6638-4C75-B8F2-328AF6A384F8}" srcOrd="3" destOrd="0" parTransId="{1A2DE486-F47E-457D-9673-0C5A5C1642A0}" sibTransId="{15C74FB2-87CC-495C-8716-DD4ECE274755}"/>
    <dgm:cxn modelId="{A17819CD-6D50-477C-AACF-0A9671E13CE1}" type="presOf" srcId="{91EAC893-F60C-4C1D-935D-17BA12BA77A6}" destId="{ED1F06AB-E3EF-4536-9224-CD76955481C5}" srcOrd="0" destOrd="0" presId="urn:microsoft.com/office/officeart/2008/layout/LinedList"/>
    <dgm:cxn modelId="{91F416CE-A64D-4D7A-BB61-6EEF3AAA5A22}" type="presOf" srcId="{43C15FAB-7EE2-4D2F-A70B-6505266C7435}" destId="{2354FD15-4860-4EFF-90EE-1DF5CBA389FA}" srcOrd="0" destOrd="0" presId="urn:microsoft.com/office/officeart/2008/layout/LinedList"/>
    <dgm:cxn modelId="{DB15C0CE-AD97-4FA2-B4E6-6968C5D1FED9}" type="presOf" srcId="{A71C1475-04B5-4CB6-892D-3098531E1859}" destId="{A90531F6-F358-4DB3-9776-0ED781F836FA}" srcOrd="0" destOrd="0" presId="urn:microsoft.com/office/officeart/2008/layout/LinedList"/>
    <dgm:cxn modelId="{A9D43BD4-CC69-4B14-B1FC-88BA99BFC4FF}" type="presOf" srcId="{DC5A9B2C-1E8B-43AE-837A-68994ACD111E}" destId="{F3DF7923-78BB-4EBA-A0A0-CE0FCE9F142A}" srcOrd="0" destOrd="0" presId="urn:microsoft.com/office/officeart/2008/layout/LinedList"/>
    <dgm:cxn modelId="{C68276DB-FA9D-4115-90EC-63CDB619A4CC}" srcId="{A71C1475-04B5-4CB6-892D-3098531E1859}" destId="{6D4AF279-4281-41C0-B5A2-DE52F6D5B1EA}" srcOrd="5" destOrd="0" parTransId="{9D848301-AC8F-419C-94E1-50D42C4B1A51}" sibTransId="{FB00D15E-3D1D-489B-960B-5A6DF282856C}"/>
    <dgm:cxn modelId="{191D1AE7-D984-4197-A7CD-A086291FD05B}" type="presOf" srcId="{6D4AF279-4281-41C0-B5A2-DE52F6D5B1EA}" destId="{FB8EC114-0775-4426-9ACE-5EDA56138405}" srcOrd="0" destOrd="0" presId="urn:microsoft.com/office/officeart/2008/layout/LinedList"/>
    <dgm:cxn modelId="{67BC58F6-394A-4E73-8DC1-413B714BEA67}" type="presOf" srcId="{99674D5D-6638-4C75-B8F2-328AF6A384F8}" destId="{1D43315F-8E89-430A-BC63-39C3DAF09536}" srcOrd="0" destOrd="0" presId="urn:microsoft.com/office/officeart/2008/layout/LinedList"/>
    <dgm:cxn modelId="{3F76DEFF-53BB-4DA0-B810-9474EB10831E}" srcId="{A71C1475-04B5-4CB6-892D-3098531E1859}" destId="{8785C1A8-9EDB-4A63-A815-2928C5583419}" srcOrd="0" destOrd="0" parTransId="{73D83D04-795D-4F53-9DBC-3189F945CF77}" sibTransId="{08C5124C-FC7C-4CCF-A2F5-A9ACE6C8CA9F}"/>
    <dgm:cxn modelId="{A911C3B7-4CF1-47B0-BCEE-E3DCB9C88884}" type="presParOf" srcId="{A90531F6-F358-4DB3-9776-0ED781F836FA}" destId="{4E39B4E5-2526-42D4-9902-0D08943715E6}" srcOrd="0" destOrd="0" presId="urn:microsoft.com/office/officeart/2008/layout/LinedList"/>
    <dgm:cxn modelId="{CAF5C4FA-B1DD-4B12-A4D4-429E26C0AF04}" type="presParOf" srcId="{A90531F6-F358-4DB3-9776-0ED781F836FA}" destId="{A8C8C9E8-50D3-4186-A63B-4ED7EB705B37}" srcOrd="1" destOrd="0" presId="urn:microsoft.com/office/officeart/2008/layout/LinedList"/>
    <dgm:cxn modelId="{56F16DE1-6659-406E-8FC4-491C63EB78FF}" type="presParOf" srcId="{A8C8C9E8-50D3-4186-A63B-4ED7EB705B37}" destId="{71B738E4-CB74-4551-A66C-80751357CCB8}" srcOrd="0" destOrd="0" presId="urn:microsoft.com/office/officeart/2008/layout/LinedList"/>
    <dgm:cxn modelId="{FEFEA596-B58E-4FCE-A2C6-F3F5FE7F0027}" type="presParOf" srcId="{A8C8C9E8-50D3-4186-A63B-4ED7EB705B37}" destId="{D82CFC0B-CD24-4E08-BF62-FFA4AA9CB264}" srcOrd="1" destOrd="0" presId="urn:microsoft.com/office/officeart/2008/layout/LinedList"/>
    <dgm:cxn modelId="{37544968-BF31-4ECD-B191-639BCD1B8B8C}" type="presParOf" srcId="{A90531F6-F358-4DB3-9776-0ED781F836FA}" destId="{DC58D242-2AAF-4944-BDC2-14B1A256788D}" srcOrd="2" destOrd="0" presId="urn:microsoft.com/office/officeart/2008/layout/LinedList"/>
    <dgm:cxn modelId="{0B47D6EF-FDAD-4939-9C61-A773602ACC77}" type="presParOf" srcId="{A90531F6-F358-4DB3-9776-0ED781F836FA}" destId="{337920A8-3299-4024-80EB-8BDF66C69090}" srcOrd="3" destOrd="0" presId="urn:microsoft.com/office/officeart/2008/layout/LinedList"/>
    <dgm:cxn modelId="{7805C2D9-64EA-44B4-A047-EE8B99C8F177}" type="presParOf" srcId="{337920A8-3299-4024-80EB-8BDF66C69090}" destId="{F3DF7923-78BB-4EBA-A0A0-CE0FCE9F142A}" srcOrd="0" destOrd="0" presId="urn:microsoft.com/office/officeart/2008/layout/LinedList"/>
    <dgm:cxn modelId="{A9A73922-A612-4465-9C7D-662E94284A1B}" type="presParOf" srcId="{337920A8-3299-4024-80EB-8BDF66C69090}" destId="{2E5E6A9A-A4D6-480B-AD2F-8627DE677123}" srcOrd="1" destOrd="0" presId="urn:microsoft.com/office/officeart/2008/layout/LinedList"/>
    <dgm:cxn modelId="{B1C8FA1F-062F-427E-B029-F126C3951DCA}" type="presParOf" srcId="{A90531F6-F358-4DB3-9776-0ED781F836FA}" destId="{1838B440-BA55-4447-AFF7-FACCAF5BDFBB}" srcOrd="4" destOrd="0" presId="urn:microsoft.com/office/officeart/2008/layout/LinedList"/>
    <dgm:cxn modelId="{E677DA12-4DE7-4EBC-B3B7-AB44763761D8}" type="presParOf" srcId="{A90531F6-F358-4DB3-9776-0ED781F836FA}" destId="{693A33AF-B44F-480B-A78B-4B5C21361F4B}" srcOrd="5" destOrd="0" presId="urn:microsoft.com/office/officeart/2008/layout/LinedList"/>
    <dgm:cxn modelId="{1D7574E2-EC2C-4B19-A976-0CDA00B3876B}" type="presParOf" srcId="{693A33AF-B44F-480B-A78B-4B5C21361F4B}" destId="{E2728B81-C9F1-437B-83E5-C8B4DE56DE1A}" srcOrd="0" destOrd="0" presId="urn:microsoft.com/office/officeart/2008/layout/LinedList"/>
    <dgm:cxn modelId="{E732FE33-09F4-4BAD-AEF5-A91710FB8B04}" type="presParOf" srcId="{693A33AF-B44F-480B-A78B-4B5C21361F4B}" destId="{26875BF0-E13F-4F16-BDF2-CABB12115E40}" srcOrd="1" destOrd="0" presId="urn:microsoft.com/office/officeart/2008/layout/LinedList"/>
    <dgm:cxn modelId="{8E1627C0-0CDF-422C-A0F0-BF3081394F1F}" type="presParOf" srcId="{A90531F6-F358-4DB3-9776-0ED781F836FA}" destId="{0F6A2146-C203-4686-9C57-114E241840E9}" srcOrd="6" destOrd="0" presId="urn:microsoft.com/office/officeart/2008/layout/LinedList"/>
    <dgm:cxn modelId="{0FDAE0D6-8E1A-4172-BEA9-96114CBE5D74}" type="presParOf" srcId="{A90531F6-F358-4DB3-9776-0ED781F836FA}" destId="{978EA2DB-6C70-42EC-8089-F45DE0B355E0}" srcOrd="7" destOrd="0" presId="urn:microsoft.com/office/officeart/2008/layout/LinedList"/>
    <dgm:cxn modelId="{B9B19B7B-93B7-4BA5-8D1A-066E2DC59B66}" type="presParOf" srcId="{978EA2DB-6C70-42EC-8089-F45DE0B355E0}" destId="{1D43315F-8E89-430A-BC63-39C3DAF09536}" srcOrd="0" destOrd="0" presId="urn:microsoft.com/office/officeart/2008/layout/LinedList"/>
    <dgm:cxn modelId="{E4FFCF19-83D0-454D-9CEE-C3D2524FC74A}" type="presParOf" srcId="{978EA2DB-6C70-42EC-8089-F45DE0B355E0}" destId="{5265224E-B404-44E3-AC01-B6C978BB6C6A}" srcOrd="1" destOrd="0" presId="urn:microsoft.com/office/officeart/2008/layout/LinedList"/>
    <dgm:cxn modelId="{1A86FF4D-33E4-466B-B2B0-727F3C7CDCBC}" type="presParOf" srcId="{A90531F6-F358-4DB3-9776-0ED781F836FA}" destId="{92AA8E90-6355-40F4-8D7A-00AB299B9B41}" srcOrd="8" destOrd="0" presId="urn:microsoft.com/office/officeart/2008/layout/LinedList"/>
    <dgm:cxn modelId="{BFE59B06-951E-4D3B-94DB-7BAA103CB02C}" type="presParOf" srcId="{A90531F6-F358-4DB3-9776-0ED781F836FA}" destId="{60208F15-E68C-4173-A49B-09A1B9C0C8EA}" srcOrd="9" destOrd="0" presId="urn:microsoft.com/office/officeart/2008/layout/LinedList"/>
    <dgm:cxn modelId="{8E74EFA8-501F-44E2-9ACB-2027CBE56FFC}" type="presParOf" srcId="{60208F15-E68C-4173-A49B-09A1B9C0C8EA}" destId="{C6970A8E-87B7-4CF3-8F02-F3B1F8C508FB}" srcOrd="0" destOrd="0" presId="urn:microsoft.com/office/officeart/2008/layout/LinedList"/>
    <dgm:cxn modelId="{6C847D87-CF8B-41C0-808C-8D9291E7860A}" type="presParOf" srcId="{60208F15-E68C-4173-A49B-09A1B9C0C8EA}" destId="{10005670-A292-4327-A835-BB9ADC958024}" srcOrd="1" destOrd="0" presId="urn:microsoft.com/office/officeart/2008/layout/LinedList"/>
    <dgm:cxn modelId="{9364D18C-C274-4B1B-8A7F-6D3CBAD6006B}" type="presParOf" srcId="{A90531F6-F358-4DB3-9776-0ED781F836FA}" destId="{67E4B22E-3D15-4DB6-9205-D00AFB4ED6CE}" srcOrd="10" destOrd="0" presId="urn:microsoft.com/office/officeart/2008/layout/LinedList"/>
    <dgm:cxn modelId="{FA9CDE2F-46CE-49F5-935B-A9A59B924213}" type="presParOf" srcId="{A90531F6-F358-4DB3-9776-0ED781F836FA}" destId="{FBC3B433-B205-4C04-8666-7A6F737DE557}" srcOrd="11" destOrd="0" presId="urn:microsoft.com/office/officeart/2008/layout/LinedList"/>
    <dgm:cxn modelId="{10FDE593-7162-4644-8DF9-FD8468B4B858}" type="presParOf" srcId="{FBC3B433-B205-4C04-8666-7A6F737DE557}" destId="{FB8EC114-0775-4426-9ACE-5EDA56138405}" srcOrd="0" destOrd="0" presId="urn:microsoft.com/office/officeart/2008/layout/LinedList"/>
    <dgm:cxn modelId="{96389854-BE5A-40EE-A79A-7FBA1CA0553B}" type="presParOf" srcId="{FBC3B433-B205-4C04-8666-7A6F737DE557}" destId="{0EE0DE9A-5D8E-4F78-A528-9571DD855D32}" srcOrd="1" destOrd="0" presId="urn:microsoft.com/office/officeart/2008/layout/LinedList"/>
    <dgm:cxn modelId="{828122E2-C538-4767-B9DB-CA17D156AF02}" type="presParOf" srcId="{A90531F6-F358-4DB3-9776-0ED781F836FA}" destId="{AD5ED368-DE73-4B11-8404-DD8E92BE11D6}" srcOrd="12" destOrd="0" presId="urn:microsoft.com/office/officeart/2008/layout/LinedList"/>
    <dgm:cxn modelId="{880F5530-D1D7-44A7-BC65-1A4EC0EEAB76}" type="presParOf" srcId="{A90531F6-F358-4DB3-9776-0ED781F836FA}" destId="{2C03E0AE-6890-43EF-9124-20FB49BE0D5B}" srcOrd="13" destOrd="0" presId="urn:microsoft.com/office/officeart/2008/layout/LinedList"/>
    <dgm:cxn modelId="{6B1B0835-AA5B-48D5-BF9F-CE3113036463}" type="presParOf" srcId="{2C03E0AE-6890-43EF-9124-20FB49BE0D5B}" destId="{2354FD15-4860-4EFF-90EE-1DF5CBA389FA}" srcOrd="0" destOrd="0" presId="urn:microsoft.com/office/officeart/2008/layout/LinedList"/>
    <dgm:cxn modelId="{50000457-91F4-4611-A177-D62AB62F4032}" type="presParOf" srcId="{2C03E0AE-6890-43EF-9124-20FB49BE0D5B}" destId="{EF21E29E-AD60-4918-8C9D-4450C9D3ECE6}" srcOrd="1" destOrd="0" presId="urn:microsoft.com/office/officeart/2008/layout/LinedList"/>
    <dgm:cxn modelId="{3C58E31D-8ABE-406F-A934-EF034B8B49A2}" type="presParOf" srcId="{A90531F6-F358-4DB3-9776-0ED781F836FA}" destId="{151D33E4-2DED-4874-9C71-F869D247C3FD}" srcOrd="14" destOrd="0" presId="urn:microsoft.com/office/officeart/2008/layout/LinedList"/>
    <dgm:cxn modelId="{93742C67-5AD1-4D6D-9027-694B6F18CA6B}" type="presParOf" srcId="{A90531F6-F358-4DB3-9776-0ED781F836FA}" destId="{28E61DC4-16F7-4B79-92A7-E5D86BBE96ED}" srcOrd="15" destOrd="0" presId="urn:microsoft.com/office/officeart/2008/layout/LinedList"/>
    <dgm:cxn modelId="{0F597CF6-B4B8-4082-A901-9D34EA53B3D3}" type="presParOf" srcId="{28E61DC4-16F7-4B79-92A7-E5D86BBE96ED}" destId="{ED1F06AB-E3EF-4536-9224-CD76955481C5}" srcOrd="0" destOrd="0" presId="urn:microsoft.com/office/officeart/2008/layout/LinedList"/>
    <dgm:cxn modelId="{F6432767-982B-4499-8A55-A8A1B438DC38}" type="presParOf" srcId="{28E61DC4-16F7-4B79-92A7-E5D86BBE96ED}" destId="{2E1B1412-F229-4453-957D-997F387B4E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F4286B-3E4F-4941-963E-15B0B7C02F9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55CAD275-AA28-4256-B56D-97D4FE5D2929}">
      <dgm:prSet custT="1"/>
      <dgm:spPr/>
      <dgm:t>
        <a:bodyPr/>
        <a:lstStyle/>
        <a:p>
          <a:pPr>
            <a:defRPr cap="all"/>
          </a:pPr>
          <a:r>
            <a:rPr lang="en-US" sz="4400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Project contains UI/UX for intuitive navigation and smoother workflows.</a:t>
          </a:r>
        </a:p>
      </dgm:t>
    </dgm:pt>
    <dgm:pt modelId="{5466C8C2-E319-4C61-860A-90E106E1F29A}" type="parTrans" cxnId="{5822E25D-8A8E-4FBE-890D-5B5102C6255B}">
      <dgm:prSet/>
      <dgm:spPr/>
      <dgm:t>
        <a:bodyPr/>
        <a:lstStyle/>
        <a:p>
          <a:endParaRPr lang="en-US"/>
        </a:p>
      </dgm:t>
    </dgm:pt>
    <dgm:pt modelId="{60F898C1-4B53-427D-86E5-1FC1A80DFDAB}" type="sibTrans" cxnId="{5822E25D-8A8E-4FBE-890D-5B5102C6255B}">
      <dgm:prSet/>
      <dgm:spPr/>
      <dgm:t>
        <a:bodyPr/>
        <a:lstStyle/>
        <a:p>
          <a:endParaRPr lang="en-US"/>
        </a:p>
      </dgm:t>
    </dgm:pt>
    <dgm:pt modelId="{55197272-12E4-4BA6-A655-0E8BB43859EC}">
      <dgm:prSet custT="1"/>
      <dgm:spPr/>
      <dgm:t>
        <a:bodyPr/>
        <a:lstStyle/>
        <a:p>
          <a:pPr algn="ctr">
            <a:defRPr cap="all"/>
          </a:pPr>
          <a:r>
            <a:rPr lang="en-US" sz="4400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The project's foundation, which includes functionalities such as table booking, online menu selection, order processing, and customer management, has set the stage for a comprehensive platform.</a:t>
          </a:r>
        </a:p>
      </dgm:t>
    </dgm:pt>
    <dgm:pt modelId="{D5369049-2EF4-4445-8ACE-FDE015410CAD}" type="parTrans" cxnId="{CD9AEA1C-9A62-428C-9102-61460933016B}">
      <dgm:prSet/>
      <dgm:spPr/>
      <dgm:t>
        <a:bodyPr/>
        <a:lstStyle/>
        <a:p>
          <a:endParaRPr lang="en-US"/>
        </a:p>
      </dgm:t>
    </dgm:pt>
    <dgm:pt modelId="{4BDD936C-A191-4DED-B4B2-32770E98D87C}" type="sibTrans" cxnId="{CD9AEA1C-9A62-428C-9102-61460933016B}">
      <dgm:prSet/>
      <dgm:spPr/>
      <dgm:t>
        <a:bodyPr/>
        <a:lstStyle/>
        <a:p>
          <a:endParaRPr lang="en-US"/>
        </a:p>
      </dgm:t>
    </dgm:pt>
    <dgm:pt modelId="{1CFABABA-04D5-4275-A780-7471A5422676}" type="pres">
      <dgm:prSet presAssocID="{A6F4286B-3E4F-4941-963E-15B0B7C02F9E}" presName="root" presStyleCnt="0">
        <dgm:presLayoutVars>
          <dgm:dir/>
          <dgm:resizeHandles val="exact"/>
        </dgm:presLayoutVars>
      </dgm:prSet>
      <dgm:spPr/>
    </dgm:pt>
    <dgm:pt modelId="{3A53AB6B-F5B5-445F-9FC7-0A96D946CB61}" type="pres">
      <dgm:prSet presAssocID="{55CAD275-AA28-4256-B56D-97D4FE5D2929}" presName="compNode" presStyleCnt="0"/>
      <dgm:spPr/>
    </dgm:pt>
    <dgm:pt modelId="{D3EC344F-92A6-4567-899E-FB00A0AAC601}" type="pres">
      <dgm:prSet presAssocID="{55CAD275-AA28-4256-B56D-97D4FE5D2929}" presName="iconBgRect" presStyleLbl="bgShp" presStyleIdx="0" presStyleCnt="2"/>
      <dgm:spPr/>
    </dgm:pt>
    <dgm:pt modelId="{D2D59B92-AE9E-47AE-8A81-C77531FEF901}" type="pres">
      <dgm:prSet presAssocID="{55CAD275-AA28-4256-B56D-97D4FE5D29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6AF72CD-5433-424F-A007-699F11121CE3}" type="pres">
      <dgm:prSet presAssocID="{55CAD275-AA28-4256-B56D-97D4FE5D2929}" presName="spaceRect" presStyleCnt="0"/>
      <dgm:spPr/>
    </dgm:pt>
    <dgm:pt modelId="{00E1B12E-E391-43E1-96C3-EB4E7A0DBB56}" type="pres">
      <dgm:prSet presAssocID="{55CAD275-AA28-4256-B56D-97D4FE5D2929}" presName="textRect" presStyleLbl="revTx" presStyleIdx="0" presStyleCnt="2" custScaleX="195940" custLinFactNeighborX="-7056" custLinFactNeighborY="-5634">
        <dgm:presLayoutVars>
          <dgm:chMax val="1"/>
          <dgm:chPref val="1"/>
        </dgm:presLayoutVars>
      </dgm:prSet>
      <dgm:spPr/>
    </dgm:pt>
    <dgm:pt modelId="{3E1A6408-7C7A-4A5F-9930-1179AE178665}" type="pres">
      <dgm:prSet presAssocID="{60F898C1-4B53-427D-86E5-1FC1A80DFDAB}" presName="sibTrans" presStyleCnt="0"/>
      <dgm:spPr/>
    </dgm:pt>
    <dgm:pt modelId="{B990D71A-DE70-4F38-A018-5E575F9DE220}" type="pres">
      <dgm:prSet presAssocID="{55197272-12E4-4BA6-A655-0E8BB43859EC}" presName="compNode" presStyleCnt="0"/>
      <dgm:spPr/>
    </dgm:pt>
    <dgm:pt modelId="{68F22E16-A757-417E-A3B6-8E1901FFA9A3}" type="pres">
      <dgm:prSet presAssocID="{55197272-12E4-4BA6-A655-0E8BB43859EC}" presName="iconBgRect" presStyleLbl="bgShp" presStyleIdx="1" presStyleCnt="2" custLinFactNeighborX="-50271" custLinFactNeighborY="-2032"/>
      <dgm:spPr/>
    </dgm:pt>
    <dgm:pt modelId="{517C793A-F679-4C5E-B008-65F505E7550E}" type="pres">
      <dgm:prSet presAssocID="{55197272-12E4-4BA6-A655-0E8BB43859EC}" presName="iconRect" presStyleLbl="node1" presStyleIdx="1" presStyleCnt="2" custLinFactNeighborX="-87614" custLinFactNeighborY="-35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15CB77C4-A669-4260-84A7-7690B6DC188D}" type="pres">
      <dgm:prSet presAssocID="{55197272-12E4-4BA6-A655-0E8BB43859EC}" presName="spaceRect" presStyleCnt="0"/>
      <dgm:spPr/>
    </dgm:pt>
    <dgm:pt modelId="{6D35C869-6972-48E2-96B1-F089C2A5B672}" type="pres">
      <dgm:prSet presAssocID="{55197272-12E4-4BA6-A655-0E8BB43859EC}" presName="textRect" presStyleLbl="revTx" presStyleIdx="1" presStyleCnt="2" custScaleX="314314" custScaleY="109278" custLinFactNeighborX="-29123" custLinFactNeighborY="-5828">
        <dgm:presLayoutVars>
          <dgm:chMax val="1"/>
          <dgm:chPref val="1"/>
        </dgm:presLayoutVars>
      </dgm:prSet>
      <dgm:spPr/>
    </dgm:pt>
  </dgm:ptLst>
  <dgm:cxnLst>
    <dgm:cxn modelId="{CD9AEA1C-9A62-428C-9102-61460933016B}" srcId="{A6F4286B-3E4F-4941-963E-15B0B7C02F9E}" destId="{55197272-12E4-4BA6-A655-0E8BB43859EC}" srcOrd="1" destOrd="0" parTransId="{D5369049-2EF4-4445-8ACE-FDE015410CAD}" sibTransId="{4BDD936C-A191-4DED-B4B2-32770E98D87C}"/>
    <dgm:cxn modelId="{5822E25D-8A8E-4FBE-890D-5B5102C6255B}" srcId="{A6F4286B-3E4F-4941-963E-15B0B7C02F9E}" destId="{55CAD275-AA28-4256-B56D-97D4FE5D2929}" srcOrd="0" destOrd="0" parTransId="{5466C8C2-E319-4C61-860A-90E106E1F29A}" sibTransId="{60F898C1-4B53-427D-86E5-1FC1A80DFDAB}"/>
    <dgm:cxn modelId="{38F12089-E8D8-40DB-996F-396EE38D7646}" type="presOf" srcId="{A6F4286B-3E4F-4941-963E-15B0B7C02F9E}" destId="{1CFABABA-04D5-4275-A780-7471A5422676}" srcOrd="0" destOrd="0" presId="urn:microsoft.com/office/officeart/2018/5/layout/IconCircleLabelList"/>
    <dgm:cxn modelId="{7D31CDC5-A34C-4B84-BEED-D871EBD32A91}" type="presOf" srcId="{55197272-12E4-4BA6-A655-0E8BB43859EC}" destId="{6D35C869-6972-48E2-96B1-F089C2A5B672}" srcOrd="0" destOrd="0" presId="urn:microsoft.com/office/officeart/2018/5/layout/IconCircleLabelList"/>
    <dgm:cxn modelId="{9F9E41E4-35B6-4EEA-BCEF-639E1D201B78}" type="presOf" srcId="{55CAD275-AA28-4256-B56D-97D4FE5D2929}" destId="{00E1B12E-E391-43E1-96C3-EB4E7A0DBB56}" srcOrd="0" destOrd="0" presId="urn:microsoft.com/office/officeart/2018/5/layout/IconCircleLabelList"/>
    <dgm:cxn modelId="{BC949FCD-3232-4E2A-B6B4-00C123B29651}" type="presParOf" srcId="{1CFABABA-04D5-4275-A780-7471A5422676}" destId="{3A53AB6B-F5B5-445F-9FC7-0A96D946CB61}" srcOrd="0" destOrd="0" presId="urn:microsoft.com/office/officeart/2018/5/layout/IconCircleLabelList"/>
    <dgm:cxn modelId="{5FCFD5DE-E48A-4C4F-8976-02A02E26FFA0}" type="presParOf" srcId="{3A53AB6B-F5B5-445F-9FC7-0A96D946CB61}" destId="{D3EC344F-92A6-4567-899E-FB00A0AAC601}" srcOrd="0" destOrd="0" presId="urn:microsoft.com/office/officeart/2018/5/layout/IconCircleLabelList"/>
    <dgm:cxn modelId="{0FBC8650-DD93-4B4C-B8A1-1FAD80F4C2AF}" type="presParOf" srcId="{3A53AB6B-F5B5-445F-9FC7-0A96D946CB61}" destId="{D2D59B92-AE9E-47AE-8A81-C77531FEF901}" srcOrd="1" destOrd="0" presId="urn:microsoft.com/office/officeart/2018/5/layout/IconCircleLabelList"/>
    <dgm:cxn modelId="{FDF37B42-44F4-4FA3-8DD7-EE31810ABFCA}" type="presParOf" srcId="{3A53AB6B-F5B5-445F-9FC7-0A96D946CB61}" destId="{E6AF72CD-5433-424F-A007-699F11121CE3}" srcOrd="2" destOrd="0" presId="urn:microsoft.com/office/officeart/2018/5/layout/IconCircleLabelList"/>
    <dgm:cxn modelId="{6286C798-594A-405D-8061-23C3DEDCA0FD}" type="presParOf" srcId="{3A53AB6B-F5B5-445F-9FC7-0A96D946CB61}" destId="{00E1B12E-E391-43E1-96C3-EB4E7A0DBB56}" srcOrd="3" destOrd="0" presId="urn:microsoft.com/office/officeart/2018/5/layout/IconCircleLabelList"/>
    <dgm:cxn modelId="{72739140-9765-464D-A394-36CFC6651E7A}" type="presParOf" srcId="{1CFABABA-04D5-4275-A780-7471A5422676}" destId="{3E1A6408-7C7A-4A5F-9930-1179AE178665}" srcOrd="1" destOrd="0" presId="urn:microsoft.com/office/officeart/2018/5/layout/IconCircleLabelList"/>
    <dgm:cxn modelId="{0A4B8413-9E3A-4B85-A7AF-2ACC5186D35C}" type="presParOf" srcId="{1CFABABA-04D5-4275-A780-7471A5422676}" destId="{B990D71A-DE70-4F38-A018-5E575F9DE220}" srcOrd="2" destOrd="0" presId="urn:microsoft.com/office/officeart/2018/5/layout/IconCircleLabelList"/>
    <dgm:cxn modelId="{4BCE802F-14F7-4ABA-B80B-526B5D650D57}" type="presParOf" srcId="{B990D71A-DE70-4F38-A018-5E575F9DE220}" destId="{68F22E16-A757-417E-A3B6-8E1901FFA9A3}" srcOrd="0" destOrd="0" presId="urn:microsoft.com/office/officeart/2018/5/layout/IconCircleLabelList"/>
    <dgm:cxn modelId="{2E50A6D4-BEF2-40FC-B3A1-57F82E346CB3}" type="presParOf" srcId="{B990D71A-DE70-4F38-A018-5E575F9DE220}" destId="{517C793A-F679-4C5E-B008-65F505E7550E}" srcOrd="1" destOrd="0" presId="urn:microsoft.com/office/officeart/2018/5/layout/IconCircleLabelList"/>
    <dgm:cxn modelId="{99529754-0325-4FC1-B288-3D7B25F19355}" type="presParOf" srcId="{B990D71A-DE70-4F38-A018-5E575F9DE220}" destId="{15CB77C4-A669-4260-84A7-7690B6DC188D}" srcOrd="2" destOrd="0" presId="urn:microsoft.com/office/officeart/2018/5/layout/IconCircleLabelList"/>
    <dgm:cxn modelId="{2C98A9C7-39C8-485B-B5A9-CF9E6905861E}" type="presParOf" srcId="{B990D71A-DE70-4F38-A018-5E575F9DE220}" destId="{6D35C869-6972-48E2-96B1-F089C2A5B67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9B4E5-2526-42D4-9902-0D08943715E6}">
      <dsp:nvSpPr>
        <dsp:cNvPr id="0" name=""/>
        <dsp:cNvSpPr/>
      </dsp:nvSpPr>
      <dsp:spPr>
        <a:xfrm>
          <a:off x="0" y="0"/>
          <a:ext cx="899703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738E4-CB74-4551-A66C-80751357CCB8}">
      <dsp:nvSpPr>
        <dsp:cNvPr id="0" name=""/>
        <dsp:cNvSpPr/>
      </dsp:nvSpPr>
      <dsp:spPr>
        <a:xfrm>
          <a:off x="0" y="0"/>
          <a:ext cx="8997034" cy="866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Problem Statement</a:t>
          </a:r>
        </a:p>
      </dsp:txBody>
      <dsp:txXfrm>
        <a:off x="0" y="0"/>
        <a:ext cx="8997034" cy="866774"/>
      </dsp:txXfrm>
    </dsp:sp>
    <dsp:sp modelId="{DC58D242-2AAF-4944-BDC2-14B1A256788D}">
      <dsp:nvSpPr>
        <dsp:cNvPr id="0" name=""/>
        <dsp:cNvSpPr/>
      </dsp:nvSpPr>
      <dsp:spPr>
        <a:xfrm>
          <a:off x="0" y="866774"/>
          <a:ext cx="89970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F7923-78BB-4EBA-A0A0-CE0FCE9F142A}">
      <dsp:nvSpPr>
        <dsp:cNvPr id="0" name=""/>
        <dsp:cNvSpPr/>
      </dsp:nvSpPr>
      <dsp:spPr>
        <a:xfrm>
          <a:off x="0" y="866774"/>
          <a:ext cx="8997034" cy="866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Calibri Light" panose="020F0302020204030204"/>
            </a:rPr>
            <a:t>Objective</a:t>
          </a:r>
          <a:endParaRPr lang="en-US" sz="4000" b="1" kern="1200" dirty="0"/>
        </a:p>
      </dsp:txBody>
      <dsp:txXfrm>
        <a:off x="0" y="866774"/>
        <a:ext cx="8997034" cy="866774"/>
      </dsp:txXfrm>
    </dsp:sp>
    <dsp:sp modelId="{1838B440-BA55-4447-AFF7-FACCAF5BDFBB}">
      <dsp:nvSpPr>
        <dsp:cNvPr id="0" name=""/>
        <dsp:cNvSpPr/>
      </dsp:nvSpPr>
      <dsp:spPr>
        <a:xfrm>
          <a:off x="0" y="1733549"/>
          <a:ext cx="899703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28B81-C9F1-437B-83E5-C8B4DE56DE1A}">
      <dsp:nvSpPr>
        <dsp:cNvPr id="0" name=""/>
        <dsp:cNvSpPr/>
      </dsp:nvSpPr>
      <dsp:spPr>
        <a:xfrm>
          <a:off x="0" y="1733549"/>
          <a:ext cx="8997034" cy="866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Calibri Light" panose="020F0302020204030204"/>
            </a:rPr>
            <a:t>Project Overview</a:t>
          </a:r>
        </a:p>
      </dsp:txBody>
      <dsp:txXfrm>
        <a:off x="0" y="1733549"/>
        <a:ext cx="8997034" cy="866774"/>
      </dsp:txXfrm>
    </dsp:sp>
    <dsp:sp modelId="{0F6A2146-C203-4686-9C57-114E241840E9}">
      <dsp:nvSpPr>
        <dsp:cNvPr id="0" name=""/>
        <dsp:cNvSpPr/>
      </dsp:nvSpPr>
      <dsp:spPr>
        <a:xfrm>
          <a:off x="0" y="2600324"/>
          <a:ext cx="89970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3315F-8E89-430A-BC63-39C3DAF09536}">
      <dsp:nvSpPr>
        <dsp:cNvPr id="0" name=""/>
        <dsp:cNvSpPr/>
      </dsp:nvSpPr>
      <dsp:spPr>
        <a:xfrm>
          <a:off x="0" y="2600324"/>
          <a:ext cx="8997034" cy="866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Architecture</a:t>
          </a:r>
        </a:p>
      </dsp:txBody>
      <dsp:txXfrm>
        <a:off x="0" y="2600324"/>
        <a:ext cx="8997034" cy="866774"/>
      </dsp:txXfrm>
    </dsp:sp>
    <dsp:sp modelId="{92AA8E90-6355-40F4-8D7A-00AB299B9B41}">
      <dsp:nvSpPr>
        <dsp:cNvPr id="0" name=""/>
        <dsp:cNvSpPr/>
      </dsp:nvSpPr>
      <dsp:spPr>
        <a:xfrm>
          <a:off x="0" y="3467099"/>
          <a:ext cx="899703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70A8E-87B7-4CF3-8F02-F3B1F8C508FB}">
      <dsp:nvSpPr>
        <dsp:cNvPr id="0" name=""/>
        <dsp:cNvSpPr/>
      </dsp:nvSpPr>
      <dsp:spPr>
        <a:xfrm>
          <a:off x="0" y="3467099"/>
          <a:ext cx="8997034" cy="866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Project Flow</a:t>
          </a:r>
        </a:p>
      </dsp:txBody>
      <dsp:txXfrm>
        <a:off x="0" y="3467099"/>
        <a:ext cx="8997034" cy="866774"/>
      </dsp:txXfrm>
    </dsp:sp>
    <dsp:sp modelId="{67E4B22E-3D15-4DB6-9205-D00AFB4ED6CE}">
      <dsp:nvSpPr>
        <dsp:cNvPr id="0" name=""/>
        <dsp:cNvSpPr/>
      </dsp:nvSpPr>
      <dsp:spPr>
        <a:xfrm>
          <a:off x="0" y="4333874"/>
          <a:ext cx="899703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EC114-0775-4426-9ACE-5EDA56138405}">
      <dsp:nvSpPr>
        <dsp:cNvPr id="0" name=""/>
        <dsp:cNvSpPr/>
      </dsp:nvSpPr>
      <dsp:spPr>
        <a:xfrm>
          <a:off x="0" y="4333875"/>
          <a:ext cx="8997034" cy="866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Technology and Tools Used</a:t>
          </a:r>
        </a:p>
      </dsp:txBody>
      <dsp:txXfrm>
        <a:off x="0" y="4333875"/>
        <a:ext cx="8997034" cy="866774"/>
      </dsp:txXfrm>
    </dsp:sp>
    <dsp:sp modelId="{AD5ED368-DE73-4B11-8404-DD8E92BE11D6}">
      <dsp:nvSpPr>
        <dsp:cNvPr id="0" name=""/>
        <dsp:cNvSpPr/>
      </dsp:nvSpPr>
      <dsp:spPr>
        <a:xfrm>
          <a:off x="0" y="5200649"/>
          <a:ext cx="89970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4FD15-4860-4EFF-90EE-1DF5CBA389FA}">
      <dsp:nvSpPr>
        <dsp:cNvPr id="0" name=""/>
        <dsp:cNvSpPr/>
      </dsp:nvSpPr>
      <dsp:spPr>
        <a:xfrm>
          <a:off x="0" y="5200649"/>
          <a:ext cx="8997034" cy="866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Challenges and Learnings</a:t>
          </a:r>
        </a:p>
      </dsp:txBody>
      <dsp:txXfrm>
        <a:off x="0" y="5200649"/>
        <a:ext cx="8997034" cy="866774"/>
      </dsp:txXfrm>
    </dsp:sp>
    <dsp:sp modelId="{151D33E4-2DED-4874-9C71-F869D247C3FD}">
      <dsp:nvSpPr>
        <dsp:cNvPr id="0" name=""/>
        <dsp:cNvSpPr/>
      </dsp:nvSpPr>
      <dsp:spPr>
        <a:xfrm>
          <a:off x="0" y="6067424"/>
          <a:ext cx="899703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F06AB-E3EF-4536-9224-CD76955481C5}">
      <dsp:nvSpPr>
        <dsp:cNvPr id="0" name=""/>
        <dsp:cNvSpPr/>
      </dsp:nvSpPr>
      <dsp:spPr>
        <a:xfrm>
          <a:off x="0" y="6067424"/>
          <a:ext cx="8997034" cy="866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Conclusion</a:t>
          </a:r>
        </a:p>
      </dsp:txBody>
      <dsp:txXfrm>
        <a:off x="0" y="6067424"/>
        <a:ext cx="8997034" cy="866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C344F-92A6-4567-899E-FB00A0AAC601}">
      <dsp:nvSpPr>
        <dsp:cNvPr id="0" name=""/>
        <dsp:cNvSpPr/>
      </dsp:nvSpPr>
      <dsp:spPr>
        <a:xfrm>
          <a:off x="2641026" y="1327512"/>
          <a:ext cx="2161687" cy="2161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59B92-AE9E-47AE-8A81-C77531FEF901}">
      <dsp:nvSpPr>
        <dsp:cNvPr id="0" name=""/>
        <dsp:cNvSpPr/>
      </dsp:nvSpPr>
      <dsp:spPr>
        <a:xfrm>
          <a:off x="3101714" y="1788199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1B12E-E391-43E1-96C3-EB4E7A0DBB56}">
      <dsp:nvSpPr>
        <dsp:cNvPr id="0" name=""/>
        <dsp:cNvSpPr/>
      </dsp:nvSpPr>
      <dsp:spPr>
        <a:xfrm>
          <a:off x="11" y="4058265"/>
          <a:ext cx="6943623" cy="185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Project contains UI/UX for intuitive navigation and smoother workflows.</a:t>
          </a:r>
        </a:p>
      </dsp:txBody>
      <dsp:txXfrm>
        <a:off x="11" y="4058265"/>
        <a:ext cx="6943623" cy="1850305"/>
      </dsp:txXfrm>
    </dsp:sp>
    <dsp:sp modelId="{68F22E16-A757-417E-A3B6-8E1901FFA9A3}">
      <dsp:nvSpPr>
        <dsp:cNvPr id="0" name=""/>
        <dsp:cNvSpPr/>
      </dsp:nvSpPr>
      <dsp:spPr>
        <a:xfrm>
          <a:off x="11215544" y="1240668"/>
          <a:ext cx="2161687" cy="2161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C793A-F679-4C5E-B008-65F505E7550E}">
      <dsp:nvSpPr>
        <dsp:cNvPr id="0" name=""/>
        <dsp:cNvSpPr/>
      </dsp:nvSpPr>
      <dsp:spPr>
        <a:xfrm>
          <a:off x="11676246" y="1701349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5C869-6972-48E2-96B1-F089C2A5B672}">
      <dsp:nvSpPr>
        <dsp:cNvPr id="0" name=""/>
        <dsp:cNvSpPr/>
      </dsp:nvSpPr>
      <dsp:spPr>
        <a:xfrm>
          <a:off x="6781792" y="3925922"/>
          <a:ext cx="11138502" cy="2021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The project's foundation, which includes functionalities such as table booking, online menu selection, order processing, and customer management, has set the stage for a comprehensive platform.</a:t>
          </a:r>
        </a:p>
      </dsp:txBody>
      <dsp:txXfrm>
        <a:off x="6781792" y="3925922"/>
        <a:ext cx="11138502" cy="2021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10.svg"/><Relationship Id="rId10" Type="http://schemas.microsoft.com/office/2007/relationships/diagramDrawing" Target="../diagrams/drawing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1.jpeg"/><Relationship Id="rId5" Type="http://schemas.openxmlformats.org/officeDocument/2006/relationships/image" Target="../media/image2.sv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.sv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jpe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11941095" y="1055560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4154318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699" y="1023030"/>
            <a:ext cx="11315700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26"/>
              </a:lnSpc>
            </a:pPr>
            <a:r>
              <a:rPr lang="en-US" sz="8800" dirty="0">
                <a:solidFill>
                  <a:srgbClr val="004AAD"/>
                </a:solidFill>
                <a:latin typeface="Montserrat Classic Bold"/>
              </a:rPr>
              <a:t>BLUELIME</a:t>
            </a:r>
            <a:r>
              <a:rPr lang="en-US" sz="12047" dirty="0">
                <a:solidFill>
                  <a:srgbClr val="004AAD"/>
                </a:solidFill>
                <a:latin typeface="Montserrat Classic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7080" y="2452697"/>
            <a:ext cx="12599493" cy="1383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26"/>
              </a:lnSpc>
            </a:pPr>
            <a:r>
              <a:rPr lang="en-US" sz="9600" dirty="0">
                <a:solidFill>
                  <a:srgbClr val="2BB4D4"/>
                </a:solidFill>
                <a:latin typeface="Montserrat Classic Bold"/>
              </a:rPr>
              <a:t>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4067" y="5299493"/>
            <a:ext cx="4851878" cy="411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ts val="1000"/>
              </a:spcBef>
            </a:pPr>
            <a:br>
              <a:rPr lang="en-US" sz="2800" dirty="0">
                <a:cs typeface="Calibri Light"/>
              </a:rPr>
            </a:br>
            <a:r>
              <a:rPr lang="en-US" sz="3200" b="1" dirty="0">
                <a:latin typeface="Calibri"/>
                <a:cs typeface="Calibri"/>
              </a:rPr>
              <a:t>Created by:</a:t>
            </a:r>
          </a:p>
          <a:p>
            <a:pPr algn="l">
              <a:spcBef>
                <a:spcPts val="1000"/>
              </a:spcBef>
            </a:pP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Shwetark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 Deshpande</a:t>
            </a:r>
          </a:p>
          <a:p>
            <a:pPr algn="l">
              <a:spcBef>
                <a:spcPts val="1000"/>
              </a:spcBef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Tarun Lodha</a:t>
            </a:r>
          </a:p>
          <a:p>
            <a:pPr algn="l">
              <a:spcBef>
                <a:spcPts val="1000"/>
              </a:spcBef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Kedar Deshpande</a:t>
            </a:r>
          </a:p>
          <a:p>
            <a:pPr algn="l">
              <a:spcBef>
                <a:spcPts val="1000"/>
              </a:spcBef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Sanjana Chaudhari</a:t>
            </a:r>
          </a:p>
          <a:p>
            <a:pPr algn="l">
              <a:spcBef>
                <a:spcPts val="1000"/>
              </a:spcBef>
            </a:pP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Shivkumar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More</a:t>
            </a:r>
          </a:p>
          <a:p>
            <a:pPr>
              <a:lnSpc>
                <a:spcPts val="3499"/>
              </a:lnSpc>
            </a:pPr>
            <a:endParaRPr lang="en-US" sz="2499" spc="124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CD1BE16-A10D-8B6B-7D6B-4906602CC782}"/>
              </a:ext>
            </a:extLst>
          </p:cNvPr>
          <p:cNvSpPr txBox="1"/>
          <p:nvPr/>
        </p:nvSpPr>
        <p:spPr>
          <a:xfrm>
            <a:off x="1028699" y="3703850"/>
            <a:ext cx="11315700" cy="136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26"/>
              </a:lnSpc>
            </a:pPr>
            <a:r>
              <a:rPr lang="en-US" sz="8800" dirty="0">
                <a:solidFill>
                  <a:srgbClr val="004AAD"/>
                </a:solidFill>
                <a:latin typeface="Montserrat Classic Bold"/>
              </a:rPr>
              <a:t>PORTAL</a:t>
            </a:r>
          </a:p>
        </p:txBody>
      </p:sp>
      <p:pic>
        <p:nvPicPr>
          <p:cNvPr id="10" name="Graphic 9" descr="Fork and knife">
            <a:extLst>
              <a:ext uri="{FF2B5EF4-FFF2-40B4-BE49-F238E27FC236}">
                <a16:creationId xmlns:a16="http://schemas.microsoft.com/office/drawing/2014/main" id="{AB89F6AA-1753-A030-3839-7958C79A9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1262" y="1562100"/>
            <a:ext cx="7010400" cy="701040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69699"/>
            <a:ext cx="12331712" cy="102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446592"/>
            <a:ext cx="10706100" cy="6627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In conclusion, the development of      a Restaurant Management System has been an enriching journey that has addressed a multitude of challenges and complexities.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​</a:t>
            </a:r>
          </a:p>
          <a:p>
            <a:pPr rtl="0" fontAlgn="base"/>
            <a:endParaRPr lang="en-US" sz="4400" b="0" i="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We were able to design  a system that works efficiently and has desired functionalities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​</a:t>
            </a:r>
          </a:p>
          <a:p>
            <a:pPr rtl="0" fontAlgn="base"/>
            <a:endParaRPr lang="en-US" sz="4400" b="0" i="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3999"/>
              </a:lnSpc>
            </a:pPr>
            <a:endParaRPr lang="en-US" sz="4400" dirty="0">
              <a:solidFill>
                <a:srgbClr val="2E2E2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Freeform 30"/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122" name="Picture 2" descr="A paper with a star and a pencil&#10;&#10;Description automatically generated">
            <a:extLst>
              <a:ext uri="{FF2B5EF4-FFF2-40B4-BE49-F238E27FC236}">
                <a16:creationId xmlns:a16="http://schemas.microsoft.com/office/drawing/2014/main" id="{F3541340-78B6-6999-35DE-FAC88B6ED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3236166"/>
            <a:ext cx="5473383" cy="52601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0800" y="2019300"/>
            <a:ext cx="1070610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13030" spc="-443" dirty="0">
                <a:solidFill>
                  <a:srgbClr val="004AAD"/>
                </a:solidFill>
                <a:latin typeface="Montserrat Classic Bold"/>
              </a:rPr>
              <a:t>THANK YOU!</a:t>
            </a:r>
          </a:p>
        </p:txBody>
      </p:sp>
      <p:sp>
        <p:nvSpPr>
          <p:cNvPr id="6" name="Freeform 6"/>
          <p:cNvSpPr/>
          <p:nvPr/>
        </p:nvSpPr>
        <p:spPr>
          <a:xfrm rot="-1766807">
            <a:off x="10781329" y="2507566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6" descr="Handshake">
            <a:extLst>
              <a:ext uri="{FF2B5EF4-FFF2-40B4-BE49-F238E27FC236}">
                <a16:creationId xmlns:a16="http://schemas.microsoft.com/office/drawing/2014/main" id="{6AAB09B0-9995-9CC0-7587-A2774FF318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Graphic 9" descr="Handshake">
            <a:extLst>
              <a:ext uri="{FF2B5EF4-FFF2-40B4-BE49-F238E27FC236}">
                <a16:creationId xmlns:a16="http://schemas.microsoft.com/office/drawing/2014/main" id="{62FA02F4-D339-C80E-00CF-880F640FE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5800" y="4457700"/>
            <a:ext cx="5193389" cy="519338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4979" y="781659"/>
            <a:ext cx="7390378" cy="10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E741096-781A-8122-ABBB-DF4746BECB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8132064"/>
              </p:ext>
            </p:extLst>
          </p:nvPr>
        </p:nvGraphicFramePr>
        <p:xfrm>
          <a:off x="1518566" y="2857500"/>
          <a:ext cx="8997034" cy="693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028700"/>
            <a:ext cx="11642029" cy="10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PROBLEM STATMENT</a:t>
            </a:r>
          </a:p>
        </p:txBody>
      </p:sp>
      <p:sp>
        <p:nvSpPr>
          <p:cNvPr id="8" name="Freeform 8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 descr="Restaurant Images – Browse 9,055,433 Stock Photos, Vectors ...">
            <a:extLst>
              <a:ext uri="{FF2B5EF4-FFF2-40B4-BE49-F238E27FC236}">
                <a16:creationId xmlns:a16="http://schemas.microsoft.com/office/drawing/2014/main" id="{99452B21-62C4-64B4-DCAA-1E869CE9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992" y="2886973"/>
            <a:ext cx="6438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CEE5D7E2-00A3-F2D4-D73C-F9A2F5805FF0}"/>
              </a:ext>
            </a:extLst>
          </p:cNvPr>
          <p:cNvSpPr txBox="1"/>
          <p:nvPr/>
        </p:nvSpPr>
        <p:spPr>
          <a:xfrm>
            <a:off x="961292" y="3651652"/>
            <a:ext cx="979170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4400" b="1" dirty="0">
                <a:latin typeface="Calibri Light"/>
                <a:cs typeface="Arial"/>
              </a:rPr>
              <a:t>Our restaurant management hub project has made significant strides in providing essential functionalities for restaurant administration, customer </a:t>
            </a:r>
          </a:p>
          <a:p>
            <a:pPr marL="0" indent="0">
              <a:buNone/>
            </a:pPr>
            <a:r>
              <a:rPr lang="en-US" sz="4400" b="1" dirty="0">
                <a:latin typeface="Calibri Light"/>
                <a:cs typeface="Arial"/>
              </a:rPr>
              <a:t>interactions, and order management.</a:t>
            </a:r>
            <a:endParaRPr lang="en-US" sz="4400" b="1" dirty="0">
              <a:latin typeface="Calibri Light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90625"/>
            <a:ext cx="6743700" cy="10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0705" y="3795073"/>
            <a:ext cx="1366658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fontAlgn="base"/>
            <a:r>
              <a:rPr lang="en-IN" sz="4400" b="1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Project will result in an optimized and feature-rich restaurant management that empowers restaurant owners to efficiently manage their operations and enhances the dining experience for customers through improved user interfaces.</a:t>
            </a:r>
            <a:r>
              <a:rPr lang="en-US" sz="4400" b="1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​</a:t>
            </a:r>
          </a:p>
          <a:p>
            <a:pPr algn="l" rtl="0" fontAlgn="base"/>
            <a:r>
              <a:rPr lang="en-IN" sz="4400" b="1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​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8247265" y="-4690897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626730"/>
            <a:ext cx="12611100" cy="10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PROJECT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468966"/>
            <a:ext cx="6008785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IN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sz="2499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3D1CA-1290-6405-5427-6B46196651D4}"/>
              </a:ext>
            </a:extLst>
          </p:cNvPr>
          <p:cNvSpPr txBox="1"/>
          <p:nvPr/>
        </p:nvSpPr>
        <p:spPr>
          <a:xfrm>
            <a:off x="5047735" y="6314988"/>
            <a:ext cx="1009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IN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88631D9-461B-3184-2C0B-2528C3D4A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5273"/>
              </p:ext>
            </p:extLst>
          </p:nvPr>
        </p:nvGraphicFramePr>
        <p:xfrm>
          <a:off x="0" y="2656564"/>
          <a:ext cx="19202400" cy="734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Freeform 2">
            <a:extLst>
              <a:ext uri="{FF2B5EF4-FFF2-40B4-BE49-F238E27FC236}">
                <a16:creationId xmlns:a16="http://schemas.microsoft.com/office/drawing/2014/main" id="{E5A962A9-F573-75CC-BF42-125C5D857A5A}"/>
              </a:ext>
            </a:extLst>
          </p:cNvPr>
          <p:cNvSpPr/>
          <p:nvPr/>
        </p:nvSpPr>
        <p:spPr>
          <a:xfrm rot="3525861">
            <a:off x="12867565" y="-5478182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7090453" y="-226484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2107341"/>
            <a:ext cx="8115300" cy="10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ARCHITECTURE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9CAA240-29A8-65CC-83CA-0FC7E7EE7F07}"/>
              </a:ext>
            </a:extLst>
          </p:cNvPr>
          <p:cNvSpPr/>
          <p:nvPr/>
        </p:nvSpPr>
        <p:spPr>
          <a:xfrm>
            <a:off x="1109977" y="4053114"/>
            <a:ext cx="2666999" cy="392566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2404">
              <a:spcAft>
                <a:spcPts val="948"/>
              </a:spcAft>
            </a:pP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"/>
              </a:rPr>
              <a:t>Client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40D130-658E-D2D5-35B6-F4326D8C31C8}"/>
              </a:ext>
            </a:extLst>
          </p:cNvPr>
          <p:cNvSpPr/>
          <p:nvPr/>
        </p:nvSpPr>
        <p:spPr>
          <a:xfrm>
            <a:off x="4343202" y="3970107"/>
            <a:ext cx="2666999" cy="392566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2404">
              <a:spcAft>
                <a:spcPts val="948"/>
              </a:spcAft>
            </a:pP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"/>
              </a:rPr>
              <a:t>Server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88A209-BA92-9358-93CD-72D1D4158950}"/>
              </a:ext>
            </a:extLst>
          </p:cNvPr>
          <p:cNvSpPr/>
          <p:nvPr/>
        </p:nvSpPr>
        <p:spPr>
          <a:xfrm>
            <a:off x="7681717" y="4008207"/>
            <a:ext cx="2666999" cy="392566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2404">
              <a:spcAft>
                <a:spcPts val="948"/>
              </a:spcAft>
            </a:pP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"/>
              </a:rPr>
              <a:t>Business Layer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9FB5FC2-DC17-5D1E-B087-B8E8DC0F6945}"/>
              </a:ext>
            </a:extLst>
          </p:cNvPr>
          <p:cNvSpPr/>
          <p:nvPr/>
        </p:nvSpPr>
        <p:spPr>
          <a:xfrm>
            <a:off x="10972800" y="3961036"/>
            <a:ext cx="2666999" cy="392566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2404">
              <a:spcAft>
                <a:spcPts val="948"/>
              </a:spcAft>
            </a:pP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"/>
              </a:rPr>
              <a:t>Data Layer</a:t>
            </a: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69AF72E-671C-016A-599F-360FF146BA7C}"/>
              </a:ext>
            </a:extLst>
          </p:cNvPr>
          <p:cNvSpPr/>
          <p:nvPr/>
        </p:nvSpPr>
        <p:spPr>
          <a:xfrm>
            <a:off x="4582593" y="5341720"/>
            <a:ext cx="2017391" cy="9222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2404">
              <a:spcAft>
                <a:spcPts val="948"/>
              </a:spcAft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Calibri"/>
              </a:rPr>
              <a:t>Web server</a:t>
            </a:r>
          </a:p>
          <a:p>
            <a:pPr defTabSz="852404">
              <a:spcAft>
                <a:spcPts val="948"/>
              </a:spcAft>
            </a:pPr>
            <a:endParaRPr lang="en-US" sz="2000" dirty="0">
              <a:solidFill>
                <a:srgbClr val="000000"/>
              </a:solidFill>
              <a:cs typeface="Calibri"/>
            </a:endParaRPr>
          </a:p>
          <a:p>
            <a:pPr defTabSz="852404">
              <a:spcAft>
                <a:spcPts val="948"/>
              </a:spcAft>
            </a:pPr>
            <a:endParaRPr lang="en-US" sz="20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1" name="Picture 13" descr="A logo of a website&#10;&#10;Description automatically generated">
            <a:extLst>
              <a:ext uri="{FF2B5EF4-FFF2-40B4-BE49-F238E27FC236}">
                <a16:creationId xmlns:a16="http://schemas.microsoft.com/office/drawing/2014/main" id="{1FFBF0F6-77F0-C6CE-82D2-216A7185F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01" y="5716480"/>
            <a:ext cx="522838" cy="5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A black and blue text on a black background&#10;&#10;Description automatically generated">
            <a:extLst>
              <a:ext uri="{FF2B5EF4-FFF2-40B4-BE49-F238E27FC236}">
                <a16:creationId xmlns:a16="http://schemas.microsoft.com/office/drawing/2014/main" id="{FD683FF7-8525-7365-8E85-CB6C5B556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36" y="5707046"/>
            <a:ext cx="1120367" cy="5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5" descr="A purple square with white letter b&#10;&#10;Description automatically generated">
            <a:extLst>
              <a:ext uri="{FF2B5EF4-FFF2-40B4-BE49-F238E27FC236}">
                <a16:creationId xmlns:a16="http://schemas.microsoft.com/office/drawing/2014/main" id="{DAF95605-C470-0F4C-A541-609264901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688" y="5601522"/>
            <a:ext cx="970984" cy="69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07E28010-01CB-983C-1B56-9EBA88871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8" y="5792050"/>
            <a:ext cx="374342" cy="37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3F3612-B4AA-963B-99D8-EEA575100A8C}"/>
              </a:ext>
            </a:extLst>
          </p:cNvPr>
          <p:cNvSpPr/>
          <p:nvPr/>
        </p:nvSpPr>
        <p:spPr>
          <a:xfrm>
            <a:off x="8045767" y="4897584"/>
            <a:ext cx="1968927" cy="778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2404">
              <a:spcAft>
                <a:spcPts val="948"/>
              </a:spcAft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Calibri"/>
              </a:rPr>
              <a:t>Application server</a:t>
            </a:r>
            <a:endParaRPr lang="en-US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AD84B03-2819-8699-EECA-6A0FA3B697D7}"/>
              </a:ext>
            </a:extLst>
          </p:cNvPr>
          <p:cNvSpPr/>
          <p:nvPr/>
        </p:nvSpPr>
        <p:spPr>
          <a:xfrm>
            <a:off x="8045766" y="5738854"/>
            <a:ext cx="1968927" cy="778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2404">
              <a:spcAft>
                <a:spcPts val="948"/>
              </a:spcAft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Calibri"/>
              </a:rPr>
              <a:t>File system</a:t>
            </a:r>
            <a:endParaRPr lang="en-US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1751D5D-8CDF-5D85-536C-BED550AD04F6}"/>
              </a:ext>
            </a:extLst>
          </p:cNvPr>
          <p:cNvSpPr/>
          <p:nvPr/>
        </p:nvSpPr>
        <p:spPr>
          <a:xfrm>
            <a:off x="8059251" y="6599169"/>
            <a:ext cx="1968927" cy="778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2404">
              <a:spcAft>
                <a:spcPts val="948"/>
              </a:spcAft>
            </a:pPr>
            <a:r>
              <a:rPr lang="en-US" sz="2000" kern="1200" dirty="0" err="1">
                <a:solidFill>
                  <a:srgbClr val="000000"/>
                </a:solidFill>
                <a:latin typeface="+mn-lt"/>
                <a:ea typeface="+mn-ea"/>
                <a:cs typeface="Calibri"/>
              </a:rPr>
              <a:t>Json</a:t>
            </a: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Calibri"/>
              </a:rPr>
              <a:t> server</a:t>
            </a:r>
            <a:endParaRPr lang="en-US" sz="20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091" name="Picture 19">
            <a:extLst>
              <a:ext uri="{FF2B5EF4-FFF2-40B4-BE49-F238E27FC236}">
                <a16:creationId xmlns:a16="http://schemas.microsoft.com/office/drawing/2014/main" id="{4B8F34F5-7675-A7A0-69A0-588999D7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382" y="7021338"/>
            <a:ext cx="538368" cy="55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Left-Up 37">
            <a:extLst>
              <a:ext uri="{FF2B5EF4-FFF2-40B4-BE49-F238E27FC236}">
                <a16:creationId xmlns:a16="http://schemas.microsoft.com/office/drawing/2014/main" id="{6D212B6E-AD25-E3DA-A99C-041FF8190157}"/>
              </a:ext>
            </a:extLst>
          </p:cNvPr>
          <p:cNvSpPr/>
          <p:nvPr/>
        </p:nvSpPr>
        <p:spPr>
          <a:xfrm flipH="1" flipV="1">
            <a:off x="5507821" y="4906059"/>
            <a:ext cx="2551430" cy="618991"/>
          </a:xfrm>
          <a:prstGeom prst="lef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Arrow: Left-Up 38">
            <a:extLst>
              <a:ext uri="{FF2B5EF4-FFF2-40B4-BE49-F238E27FC236}">
                <a16:creationId xmlns:a16="http://schemas.microsoft.com/office/drawing/2014/main" id="{865AE04E-ABC7-7FF4-CFD7-DD90D83A4672}"/>
              </a:ext>
            </a:extLst>
          </p:cNvPr>
          <p:cNvSpPr/>
          <p:nvPr/>
        </p:nvSpPr>
        <p:spPr>
          <a:xfrm flipH="1">
            <a:off x="5110772" y="6187948"/>
            <a:ext cx="2984084" cy="898804"/>
          </a:xfrm>
          <a:prstGeom prst="lef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D8E58F2-DEA4-01C8-C9B3-77149E991265}"/>
              </a:ext>
            </a:extLst>
          </p:cNvPr>
          <p:cNvSpPr/>
          <p:nvPr/>
        </p:nvSpPr>
        <p:spPr>
          <a:xfrm>
            <a:off x="8923799" y="5544011"/>
            <a:ext cx="226780" cy="25170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93" name="Picture 21" descr="A cloud with a file connected to it&#10;&#10;Description automatically generated">
            <a:extLst>
              <a:ext uri="{FF2B5EF4-FFF2-40B4-BE49-F238E27FC236}">
                <a16:creationId xmlns:a16="http://schemas.microsoft.com/office/drawing/2014/main" id="{6539ABC8-2457-3793-EA9E-5EA8E72C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830" y="4784306"/>
            <a:ext cx="938998" cy="97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1">
            <a:extLst>
              <a:ext uri="{FF2B5EF4-FFF2-40B4-BE49-F238E27FC236}">
                <a16:creationId xmlns:a16="http://schemas.microsoft.com/office/drawing/2014/main" id="{0C6E3A29-2657-F150-28C5-293168AC6658}"/>
              </a:ext>
            </a:extLst>
          </p:cNvPr>
          <p:cNvSpPr txBox="1"/>
          <p:nvPr/>
        </p:nvSpPr>
        <p:spPr>
          <a:xfrm>
            <a:off x="11338545" y="5598100"/>
            <a:ext cx="174474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Calibri"/>
              </a:rPr>
              <a:t>External API</a:t>
            </a:r>
            <a:endParaRPr lang="en-US" sz="20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C852C0B-A81B-2905-AFAE-0622B2AFDCB9}"/>
              </a:ext>
            </a:extLst>
          </p:cNvPr>
          <p:cNvSpPr/>
          <p:nvPr/>
        </p:nvSpPr>
        <p:spPr>
          <a:xfrm>
            <a:off x="11252866" y="5996625"/>
            <a:ext cx="1968927" cy="778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096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F7903C93-AB61-6E17-F63A-1B0FEB33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773" y="6023668"/>
            <a:ext cx="789285" cy="78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Left-Up 42">
            <a:extLst>
              <a:ext uri="{FF2B5EF4-FFF2-40B4-BE49-F238E27FC236}">
                <a16:creationId xmlns:a16="http://schemas.microsoft.com/office/drawing/2014/main" id="{CB5D9E24-402D-F4B2-94BD-F63AED85DCBA}"/>
              </a:ext>
            </a:extLst>
          </p:cNvPr>
          <p:cNvSpPr/>
          <p:nvPr/>
        </p:nvSpPr>
        <p:spPr>
          <a:xfrm>
            <a:off x="10014693" y="6673133"/>
            <a:ext cx="2552402" cy="635733"/>
          </a:xfrm>
          <a:prstGeom prst="lef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2C80F4-4804-D726-DC1D-D3FA8963437D}"/>
              </a:ext>
            </a:extLst>
          </p:cNvPr>
          <p:cNvSpPr/>
          <p:nvPr/>
        </p:nvSpPr>
        <p:spPr>
          <a:xfrm>
            <a:off x="1382836" y="5092426"/>
            <a:ext cx="1968927" cy="778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2404">
              <a:spcAft>
                <a:spcPts val="948"/>
              </a:spcAft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Calibri"/>
              </a:rPr>
              <a:t>Web browser</a:t>
            </a:r>
            <a:endParaRPr lang="en-US" sz="20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098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E421CD5E-32A6-BBD5-D830-F25D2E2C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81" y="5786577"/>
            <a:ext cx="1362416" cy="49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E93862-C521-CCF9-15AD-B6E68F6981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50534" y="5316147"/>
            <a:ext cx="895350" cy="638175"/>
          </a:xfrm>
          <a:prstGeom prst="rect">
            <a:avLst/>
          </a:prstGeom>
        </p:spPr>
      </p:pic>
      <p:sp>
        <p:nvSpPr>
          <p:cNvPr id="46" name="Arrow: Left-Right 45">
            <a:extLst>
              <a:ext uri="{FF2B5EF4-FFF2-40B4-BE49-F238E27FC236}">
                <a16:creationId xmlns:a16="http://schemas.microsoft.com/office/drawing/2014/main" id="{049477A8-099E-56E2-179B-8A3B97A21853}"/>
              </a:ext>
            </a:extLst>
          </p:cNvPr>
          <p:cNvSpPr/>
          <p:nvPr/>
        </p:nvSpPr>
        <p:spPr>
          <a:xfrm>
            <a:off x="3403586" y="5472246"/>
            <a:ext cx="1131798" cy="288473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utoShape 27">
            <a:extLst>
              <a:ext uri="{FF2B5EF4-FFF2-40B4-BE49-F238E27FC236}">
                <a16:creationId xmlns:a16="http://schemas.microsoft.com/office/drawing/2014/main" id="{84EA8217-AADB-E8A2-B513-C6C768118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" name="AutoShape 29">
            <a:extLst>
              <a:ext uri="{FF2B5EF4-FFF2-40B4-BE49-F238E27FC236}">
                <a16:creationId xmlns:a16="http://schemas.microsoft.com/office/drawing/2014/main" id="{6C62D452-3DE1-CBB6-E5D9-292F3D3EF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219200" y="152400"/>
            <a:ext cx="16764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012FF2-2656-5004-735C-1BF4A976E1DE}"/>
              </a:ext>
            </a:extLst>
          </p:cNvPr>
          <p:cNvSpPr txBox="1"/>
          <p:nvPr/>
        </p:nvSpPr>
        <p:spPr>
          <a:xfrm>
            <a:off x="3315143" y="5058387"/>
            <a:ext cx="2946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 request</a:t>
            </a:r>
            <a:endParaRPr lang="en-IN" sz="2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AFCA75-B8C5-DAA2-3079-6255A98F8BD3}"/>
              </a:ext>
            </a:extLst>
          </p:cNvPr>
          <p:cNvSpPr txBox="1"/>
          <p:nvPr/>
        </p:nvSpPr>
        <p:spPr>
          <a:xfrm>
            <a:off x="3400459" y="5811465"/>
            <a:ext cx="4365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Html page</a:t>
            </a:r>
            <a:endParaRPr lang="en-IN" sz="20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C26595E-9819-ED99-B963-6105D6C3AC93}"/>
              </a:ext>
            </a:extLst>
          </p:cNvPr>
          <p:cNvSpPr/>
          <p:nvPr/>
        </p:nvSpPr>
        <p:spPr>
          <a:xfrm>
            <a:off x="1346216" y="6351615"/>
            <a:ext cx="1968927" cy="778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2404">
              <a:spcAft>
                <a:spcPts val="948"/>
              </a:spcAft>
            </a:pPr>
            <a:r>
              <a:rPr lang="en-US" sz="2000" dirty="0">
                <a:solidFill>
                  <a:srgbClr val="000000"/>
                </a:solidFill>
                <a:cs typeface="Calibri"/>
              </a:rPr>
              <a:t>Mobile</a:t>
            </a: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Calibri"/>
              </a:rPr>
              <a:t> browser</a:t>
            </a:r>
            <a:endParaRPr lang="en-US" sz="20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102" name="Picture 30">
            <a:extLst>
              <a:ext uri="{FF2B5EF4-FFF2-40B4-BE49-F238E27FC236}">
                <a16:creationId xmlns:a16="http://schemas.microsoft.com/office/drawing/2014/main" id="{1793E8CE-990F-3B99-3497-C9241D3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97" y="6494505"/>
            <a:ext cx="4286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409700"/>
            <a:ext cx="11014384" cy="10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PROJECT FLOW</a:t>
            </a:r>
          </a:p>
        </p:txBody>
      </p:sp>
      <p:sp>
        <p:nvSpPr>
          <p:cNvPr id="12" name="Freeform 12"/>
          <p:cNvSpPr/>
          <p:nvPr/>
        </p:nvSpPr>
        <p:spPr>
          <a:xfrm rot="3987423" flipH="1">
            <a:off x="12663795" y="7228661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DDAE9DB-65A9-ED99-3051-48B1E80D56DB}"/>
              </a:ext>
            </a:extLst>
          </p:cNvPr>
          <p:cNvSpPr>
            <a:spLocks noGrp="1"/>
          </p:cNvSpPr>
          <p:nvPr/>
        </p:nvSpPr>
        <p:spPr>
          <a:xfrm>
            <a:off x="3031325" y="4340674"/>
            <a:ext cx="12666433" cy="1537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A6A084-9C11-0295-6C48-6214686724DC}"/>
              </a:ext>
            </a:extLst>
          </p:cNvPr>
          <p:cNvSpPr/>
          <p:nvPr/>
        </p:nvSpPr>
        <p:spPr>
          <a:xfrm>
            <a:off x="785702" y="2781301"/>
            <a:ext cx="11634898" cy="7146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2F5FECAB-D732-1882-E27E-2EA4646971C1}"/>
              </a:ext>
            </a:extLst>
          </p:cNvPr>
          <p:cNvSpPr/>
          <p:nvPr/>
        </p:nvSpPr>
        <p:spPr>
          <a:xfrm>
            <a:off x="4197415" y="4931445"/>
            <a:ext cx="1151577" cy="313818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Login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9F450FE0-3DB6-A24D-59B4-E1A57D68EBF9}"/>
              </a:ext>
            </a:extLst>
          </p:cNvPr>
          <p:cNvSpPr/>
          <p:nvPr/>
        </p:nvSpPr>
        <p:spPr>
          <a:xfrm>
            <a:off x="4188348" y="5493631"/>
            <a:ext cx="1151577" cy="322785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Home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0D4BE4-4F4C-8FDC-E0BA-2A9F721A0CEE}"/>
              </a:ext>
            </a:extLst>
          </p:cNvPr>
          <p:cNvCxnSpPr>
            <a:cxnSpLocks/>
          </p:cNvCxnSpPr>
          <p:nvPr/>
        </p:nvCxnSpPr>
        <p:spPr>
          <a:xfrm>
            <a:off x="4652010" y="5246878"/>
            <a:ext cx="889" cy="247466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999DE1CA-0182-FBC6-6A15-8E47A3F3C18D}"/>
              </a:ext>
            </a:extLst>
          </p:cNvPr>
          <p:cNvSpPr/>
          <p:nvPr/>
        </p:nvSpPr>
        <p:spPr>
          <a:xfrm>
            <a:off x="1622242" y="6255302"/>
            <a:ext cx="1083837" cy="340717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Staff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52" name="Flowchart: Terminator 51">
            <a:extLst>
              <a:ext uri="{FF2B5EF4-FFF2-40B4-BE49-F238E27FC236}">
                <a16:creationId xmlns:a16="http://schemas.microsoft.com/office/drawing/2014/main" id="{9C72D61C-CEC6-F186-3F86-88297C8DBF2D}"/>
              </a:ext>
            </a:extLst>
          </p:cNvPr>
          <p:cNvSpPr/>
          <p:nvPr/>
        </p:nvSpPr>
        <p:spPr>
          <a:xfrm>
            <a:off x="2937031" y="6264370"/>
            <a:ext cx="1219317" cy="331751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Reservation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CC4987FE-CECA-23EE-BE8E-C6559B2277AB}"/>
              </a:ext>
            </a:extLst>
          </p:cNvPr>
          <p:cNvSpPr/>
          <p:nvPr/>
        </p:nvSpPr>
        <p:spPr>
          <a:xfrm>
            <a:off x="4451307" y="6255302"/>
            <a:ext cx="1106419" cy="340717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Menu Card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24756282-1B08-E1AE-24C5-324E3C92D6D8}"/>
              </a:ext>
            </a:extLst>
          </p:cNvPr>
          <p:cNvSpPr/>
          <p:nvPr/>
        </p:nvSpPr>
        <p:spPr>
          <a:xfrm>
            <a:off x="5566611" y="6255303"/>
            <a:ext cx="1095128" cy="340717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Customers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A96FE8B-49C8-F988-B291-2C3391EEF7CF}"/>
              </a:ext>
            </a:extLst>
          </p:cNvPr>
          <p:cNvCxnSpPr>
            <a:cxnSpLocks/>
          </p:cNvCxnSpPr>
          <p:nvPr/>
        </p:nvCxnSpPr>
        <p:spPr>
          <a:xfrm>
            <a:off x="4915789" y="5988498"/>
            <a:ext cx="6776" cy="26540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Flowchart: Terminator 55">
            <a:extLst>
              <a:ext uri="{FF2B5EF4-FFF2-40B4-BE49-F238E27FC236}">
                <a16:creationId xmlns:a16="http://schemas.microsoft.com/office/drawing/2014/main" id="{7310E201-CFAA-F557-DDCD-0F215F32FCC9}"/>
              </a:ext>
            </a:extLst>
          </p:cNvPr>
          <p:cNvSpPr/>
          <p:nvPr/>
        </p:nvSpPr>
        <p:spPr>
          <a:xfrm>
            <a:off x="6808861" y="6255303"/>
            <a:ext cx="1095128" cy="340717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Pay Bill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C9AF7CE-D228-9840-CCB0-78CF5A7A1DB0}"/>
              </a:ext>
            </a:extLst>
          </p:cNvPr>
          <p:cNvCxnSpPr>
            <a:cxnSpLocks/>
          </p:cNvCxnSpPr>
          <p:nvPr/>
        </p:nvCxnSpPr>
        <p:spPr>
          <a:xfrm>
            <a:off x="6031094" y="5979430"/>
            <a:ext cx="6776" cy="26540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408426-0D06-C56C-BE5F-9C7DAADCAB1A}"/>
              </a:ext>
            </a:extLst>
          </p:cNvPr>
          <p:cNvCxnSpPr>
            <a:cxnSpLocks/>
          </p:cNvCxnSpPr>
          <p:nvPr/>
        </p:nvCxnSpPr>
        <p:spPr>
          <a:xfrm>
            <a:off x="3374311" y="5988497"/>
            <a:ext cx="6776" cy="26540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83B3A9-F809-ED35-6228-A0DFE7361337}"/>
              </a:ext>
            </a:extLst>
          </p:cNvPr>
          <p:cNvCxnSpPr>
            <a:cxnSpLocks/>
          </p:cNvCxnSpPr>
          <p:nvPr/>
        </p:nvCxnSpPr>
        <p:spPr>
          <a:xfrm>
            <a:off x="7273344" y="5979430"/>
            <a:ext cx="6776" cy="26540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CC5E339-3B54-7BDC-4F98-97967957767C}"/>
              </a:ext>
            </a:extLst>
          </p:cNvPr>
          <p:cNvCxnSpPr>
            <a:cxnSpLocks/>
          </p:cNvCxnSpPr>
          <p:nvPr/>
        </p:nvCxnSpPr>
        <p:spPr>
          <a:xfrm>
            <a:off x="2032319" y="6006633"/>
            <a:ext cx="6776" cy="26540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1C0F639-8A55-09C7-8559-0076FBAB3B18}"/>
              </a:ext>
            </a:extLst>
          </p:cNvPr>
          <p:cNvCxnSpPr>
            <a:cxnSpLocks/>
          </p:cNvCxnSpPr>
          <p:nvPr/>
        </p:nvCxnSpPr>
        <p:spPr>
          <a:xfrm>
            <a:off x="2034373" y="5991452"/>
            <a:ext cx="5322052" cy="0"/>
          </a:xfrm>
          <a:prstGeom prst="straightConnector1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Flowchart: Terminator 61">
            <a:extLst>
              <a:ext uri="{FF2B5EF4-FFF2-40B4-BE49-F238E27FC236}">
                <a16:creationId xmlns:a16="http://schemas.microsoft.com/office/drawing/2014/main" id="{86BD1779-4D81-6680-06C1-2E9C252387F9}"/>
              </a:ext>
            </a:extLst>
          </p:cNvPr>
          <p:cNvSpPr/>
          <p:nvPr/>
        </p:nvSpPr>
        <p:spPr>
          <a:xfrm>
            <a:off x="2909828" y="6790285"/>
            <a:ext cx="1151577" cy="331750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Menu Items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63" name="Flowchart: Terminator 62">
            <a:extLst>
              <a:ext uri="{FF2B5EF4-FFF2-40B4-BE49-F238E27FC236}">
                <a16:creationId xmlns:a16="http://schemas.microsoft.com/office/drawing/2014/main" id="{F56BBA18-E305-5926-4135-FDA433721930}"/>
              </a:ext>
            </a:extLst>
          </p:cNvPr>
          <p:cNvSpPr/>
          <p:nvPr/>
        </p:nvSpPr>
        <p:spPr>
          <a:xfrm>
            <a:off x="2909828" y="7316203"/>
            <a:ext cx="1151577" cy="313818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Order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213357-63B5-6CBE-2ABF-BD16A1AADECA}"/>
              </a:ext>
            </a:extLst>
          </p:cNvPr>
          <p:cNvCxnSpPr>
            <a:cxnSpLocks/>
          </p:cNvCxnSpPr>
          <p:nvPr/>
        </p:nvCxnSpPr>
        <p:spPr>
          <a:xfrm>
            <a:off x="3374310" y="6596020"/>
            <a:ext cx="6776" cy="184704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4044760-50F8-F121-77CC-13DC99C0096F}"/>
              </a:ext>
            </a:extLst>
          </p:cNvPr>
          <p:cNvCxnSpPr>
            <a:cxnSpLocks/>
          </p:cNvCxnSpPr>
          <p:nvPr/>
        </p:nvCxnSpPr>
        <p:spPr>
          <a:xfrm>
            <a:off x="3374310" y="7121936"/>
            <a:ext cx="6776" cy="184704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DC42A4-D8C0-0E16-9590-F023585845D8}"/>
              </a:ext>
            </a:extLst>
          </p:cNvPr>
          <p:cNvCxnSpPr>
            <a:cxnSpLocks/>
          </p:cNvCxnSpPr>
          <p:nvPr/>
        </p:nvCxnSpPr>
        <p:spPr>
          <a:xfrm>
            <a:off x="4643763" y="5816214"/>
            <a:ext cx="6776" cy="184704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Flowchart: Terminator 66">
            <a:extLst>
              <a:ext uri="{FF2B5EF4-FFF2-40B4-BE49-F238E27FC236}">
                <a16:creationId xmlns:a16="http://schemas.microsoft.com/office/drawing/2014/main" id="{C72BC8E5-A4CD-102D-C725-1FCDF06A6159}"/>
              </a:ext>
            </a:extLst>
          </p:cNvPr>
          <p:cNvSpPr/>
          <p:nvPr/>
        </p:nvSpPr>
        <p:spPr>
          <a:xfrm>
            <a:off x="2937030" y="7823984"/>
            <a:ext cx="1151577" cy="313818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Pay Bill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6321614-B504-DBC9-55D3-92B4BE8AD91F}"/>
              </a:ext>
            </a:extLst>
          </p:cNvPr>
          <p:cNvCxnSpPr>
            <a:cxnSpLocks/>
          </p:cNvCxnSpPr>
          <p:nvPr/>
        </p:nvCxnSpPr>
        <p:spPr>
          <a:xfrm>
            <a:off x="3401513" y="7629717"/>
            <a:ext cx="6776" cy="184704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8648F7E-1804-FEBD-A2C1-7342741D8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4" y="3238500"/>
            <a:ext cx="10971315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256825"/>
            <a:ext cx="8572512" cy="218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TECHNOLOGIES AND TOOLS USED</a:t>
            </a:r>
          </a:p>
        </p:txBody>
      </p:sp>
      <p:sp>
        <p:nvSpPr>
          <p:cNvPr id="14" name="Freeform 14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539468-6C04-E837-F8B9-F7E25E7D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367" y="3195804"/>
            <a:ext cx="12192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A logo of a fox&#10;&#10;Description automatically generated">
            <a:extLst>
              <a:ext uri="{FF2B5EF4-FFF2-40B4-BE49-F238E27FC236}">
                <a16:creationId xmlns:a16="http://schemas.microsoft.com/office/drawing/2014/main" id="{A3A52BC6-0402-6CA7-EF10-E5BEF519E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672" y="3958314"/>
            <a:ext cx="253365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yellow and white logo&#10;&#10;Description automatically generated">
            <a:extLst>
              <a:ext uri="{FF2B5EF4-FFF2-40B4-BE49-F238E27FC236}">
                <a16:creationId xmlns:a16="http://schemas.microsoft.com/office/drawing/2014/main" id="{D5A7417F-4449-819F-AB16-65676FFA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91" y="7018428"/>
            <a:ext cx="1442436" cy="144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A logo for a software company&#10;&#10;Description automatically generated">
            <a:extLst>
              <a:ext uri="{FF2B5EF4-FFF2-40B4-BE49-F238E27FC236}">
                <a16:creationId xmlns:a16="http://schemas.microsoft.com/office/drawing/2014/main" id="{E2761034-A066-C89D-1F14-11BBE254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90" y="5385982"/>
            <a:ext cx="2622560" cy="18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E187F8D-9044-F541-E0DD-4AB931971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6229" y="5385982"/>
            <a:ext cx="1076325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7E9FFF20-F3B1-D9F1-9252-F21191F97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041" y="2032986"/>
            <a:ext cx="1657350" cy="16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A black and blue text on a black background&#10;&#10;Description automatically generated">
            <a:extLst>
              <a:ext uri="{FF2B5EF4-FFF2-40B4-BE49-F238E27FC236}">
                <a16:creationId xmlns:a16="http://schemas.microsoft.com/office/drawing/2014/main" id="{DD72E306-E70D-B6CA-320D-2A96AD9D2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924" y="4238624"/>
            <a:ext cx="2517276" cy="13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0F52797E-00D3-3980-9C1F-1EB6B088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485" y="5389961"/>
            <a:ext cx="1630429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ostman SVG Vector Logos - Vector Logo Zone">
            <a:extLst>
              <a:ext uri="{FF2B5EF4-FFF2-40B4-BE49-F238E27FC236}">
                <a16:creationId xmlns:a16="http://schemas.microsoft.com/office/drawing/2014/main" id="{6536B960-FC0C-9C2A-39ED-2E7C294C8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650" y="6626472"/>
            <a:ext cx="3248913" cy="158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oastr – Simple Javascript Toast Notifications | jQuery Plugins">
            <a:extLst>
              <a:ext uri="{FF2B5EF4-FFF2-40B4-BE49-F238E27FC236}">
                <a16:creationId xmlns:a16="http://schemas.microsoft.com/office/drawing/2014/main" id="{B0E98979-9B37-8EEB-1F82-0E776C9E7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01"/>
          <a:stretch/>
        </p:blipFill>
        <p:spPr bwMode="auto">
          <a:xfrm>
            <a:off x="8890011" y="7163085"/>
            <a:ext cx="3810000" cy="14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9555422" y="-1937813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407395" y="2997173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9320" y="2965036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190625"/>
            <a:ext cx="146685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fontAlgn="base"/>
            <a:r>
              <a:rPr lang="en-US" sz="6600" b="0" i="0" dirty="0">
                <a:solidFill>
                  <a:srgbClr val="004AAC"/>
                </a:solidFill>
                <a:effectLst/>
                <a:latin typeface="Montserrat Classic Bold" panose="020B0604020202020204" charset="0"/>
              </a:rPr>
              <a:t>CHALLENGES AND LEARNINGS​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818E94C-E374-851C-A761-50444303F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2315" y="3078608"/>
            <a:ext cx="6418343" cy="67892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CHALLENGES</a:t>
            </a:r>
          </a:p>
          <a:p>
            <a:pPr marL="0" indent="0">
              <a:buNone/>
            </a:pPr>
            <a:endParaRPr lang="en-US" sz="4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4400" b="1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1.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Understanding the System's Needs</a:t>
            </a:r>
          </a:p>
          <a:p>
            <a:pPr marL="742950" indent="-742950">
              <a:buAutoNum type="arabicPeriod"/>
            </a:pPr>
            <a:endParaRPr lang="en-US" sz="4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Seamless Data Management</a:t>
            </a:r>
          </a:p>
          <a:p>
            <a:pPr marL="0" indent="0">
              <a:buNone/>
            </a:pPr>
            <a:endParaRPr lang="en-US" sz="4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 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Real-Time Order Updates</a:t>
            </a:r>
          </a:p>
          <a:p>
            <a:pPr marL="0" indent="0">
              <a:buNone/>
            </a:pPr>
            <a:endParaRPr lang="en-US" sz="4400" b="0" i="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44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Safeguarding Data Consistency</a:t>
            </a:r>
            <a:endParaRPr lang="en-IN" sz="4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A50CFD2-C06A-C59D-E4E4-54C112546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30229" y="2272293"/>
            <a:ext cx="8360001" cy="7511131"/>
          </a:xfrm>
        </p:spPr>
        <p:txBody>
          <a:bodyPr>
            <a:normAutofit fontScale="85000" lnSpcReduction="10000"/>
          </a:bodyPr>
          <a:lstStyle/>
          <a:p>
            <a:pPr lvl="1"/>
            <a:endParaRPr lang="en-US" dirty="0"/>
          </a:p>
          <a:p>
            <a:pPr lvl="1"/>
            <a:endParaRPr lang="en-IN" dirty="0"/>
          </a:p>
          <a:p>
            <a:pPr marL="2286000" lvl="5" indent="0">
              <a:buNone/>
            </a:pPr>
            <a:r>
              <a:rPr lang="en-IN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LEARNINGS</a:t>
            </a:r>
          </a:p>
          <a:p>
            <a:pPr marL="2286000" lvl="5" indent="0">
              <a:buNone/>
            </a:pPr>
            <a:endParaRPr lang="en-IN" sz="4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0" lvl="5" indent="0">
              <a:buNone/>
            </a:pPr>
            <a:r>
              <a:rPr lang="en-US" sz="4400" b="1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en-US" sz="440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Architecture Design</a:t>
            </a:r>
          </a:p>
          <a:p>
            <a:pPr marL="2286000" lvl="5" indent="0">
              <a:buNone/>
            </a:pPr>
            <a:endParaRPr lang="en-US" sz="4400" i="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0" lvl="5" indent="0">
              <a:buNone/>
            </a:pPr>
            <a:r>
              <a:rPr lang="en-US" sz="4400" b="1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</a:t>
            </a:r>
            <a:r>
              <a:rPr lang="en-US" sz="440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APIs for Data Retrieval</a:t>
            </a:r>
          </a:p>
          <a:p>
            <a:pPr marL="2286000" lvl="5" indent="0">
              <a:buNone/>
            </a:pPr>
            <a:endParaRPr lang="en-US" sz="44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0" lvl="5" indent="0">
              <a:buNone/>
            </a:pPr>
            <a:r>
              <a:rPr lang="en-US" sz="4400" b="1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en-US" sz="440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Error Handling and Testing</a:t>
            </a:r>
          </a:p>
          <a:p>
            <a:pPr marL="2286000" lvl="5" indent="0">
              <a:buNone/>
            </a:pPr>
            <a:endParaRPr lang="en-US" sz="44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0" lvl="5" indent="0">
              <a:buNone/>
            </a:pPr>
            <a:r>
              <a:rPr lang="en-US" sz="4400" b="1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</a:t>
            </a:r>
            <a:r>
              <a:rPr lang="en-US" sz="440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User Experience (UX) Design</a:t>
            </a:r>
            <a:endParaRPr lang="en-IN" sz="4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286</Words>
  <Application>Microsoft Office PowerPoint</Application>
  <PresentationFormat>Custom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Montserrat Classic</vt:lpstr>
      <vt:lpstr>Calibri Light</vt:lpstr>
      <vt:lpstr>Times New Roman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cp:lastModifiedBy>Sanjana Sangharsh Chaudhari</cp:lastModifiedBy>
  <cp:revision>11</cp:revision>
  <dcterms:created xsi:type="dcterms:W3CDTF">2006-08-16T00:00:00Z</dcterms:created>
  <dcterms:modified xsi:type="dcterms:W3CDTF">2023-08-30T11:50:16Z</dcterms:modified>
  <dc:identifier>DAFtAeVn_mA</dc:identifier>
</cp:coreProperties>
</file>